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1" r:id="rId6"/>
    <p:sldId id="282" r:id="rId7"/>
    <p:sldId id="281" r:id="rId8"/>
    <p:sldId id="257" r:id="rId9"/>
    <p:sldId id="262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A87"/>
    <a:srgbClr val="2E6E75"/>
    <a:srgbClr val="2D4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10E3C-0BF8-421B-9197-559E4EEE72A9}" v="13" dt="2025-09-18T17:10:43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yam Mehmood (Student)" userId="f9fbf3c1-0e73-4f4f-9681-2de8db4046c9" providerId="ADAL" clId="{E161E7EC-D110-4663-A4D6-09087C4C73B5}"/>
    <pc:docChg chg="undo custSel modSld">
      <pc:chgData name="Mariyam Mehmood (Student)" userId="f9fbf3c1-0e73-4f4f-9681-2de8db4046c9" providerId="ADAL" clId="{E161E7EC-D110-4663-A4D6-09087C4C73B5}" dt="2025-09-16T13:49:31.099" v="109" actId="20577"/>
      <pc:docMkLst>
        <pc:docMk/>
      </pc:docMkLst>
      <pc:sldChg chg="addSp delSp modSp">
        <pc:chgData name="Mariyam Mehmood (Student)" userId="f9fbf3c1-0e73-4f4f-9681-2de8db4046c9" providerId="ADAL" clId="{E161E7EC-D110-4663-A4D6-09087C4C73B5}" dt="2025-09-16T13:48:15.281" v="71" actId="20577"/>
        <pc:sldMkLst>
          <pc:docMk/>
          <pc:sldMk cId="2353485608" sldId="256"/>
        </pc:sldMkLst>
        <pc:spChg chg="mod">
          <ac:chgData name="Mariyam Mehmood (Student)" userId="f9fbf3c1-0e73-4f4f-9681-2de8db4046c9" providerId="ADAL" clId="{E161E7EC-D110-4663-A4D6-09087C4C73B5}" dt="2025-09-16T13:48:15.281" v="71" actId="20577"/>
          <ac:spMkLst>
            <pc:docMk/>
            <pc:sldMk cId="2353485608" sldId="256"/>
            <ac:spMk id="3" creationId="{EDCD3FEE-06F7-771B-BDE1-32DE9B859E70}"/>
          </ac:spMkLst>
        </pc:spChg>
        <pc:picChg chg="add del">
          <ac:chgData name="Mariyam Mehmood (Student)" userId="f9fbf3c1-0e73-4f4f-9681-2de8db4046c9" providerId="ADAL" clId="{E161E7EC-D110-4663-A4D6-09087C4C73B5}" dt="2025-09-16T13:47:26.399" v="7" actId="478"/>
          <ac:picMkLst>
            <pc:docMk/>
            <pc:sldMk cId="2353485608" sldId="256"/>
            <ac:picMk id="13" creationId="{9A69F156-CD6B-6BDB-B2C2-EAF2CB5642D8}"/>
          </ac:picMkLst>
        </pc:picChg>
      </pc:sldChg>
      <pc:sldChg chg="modSp">
        <pc:chgData name="Mariyam Mehmood (Student)" userId="f9fbf3c1-0e73-4f4f-9681-2de8db4046c9" providerId="ADAL" clId="{E161E7EC-D110-4663-A4D6-09087C4C73B5}" dt="2025-09-16T13:49:31.099" v="109" actId="20577"/>
        <pc:sldMkLst>
          <pc:docMk/>
          <pc:sldMk cId="897302485" sldId="261"/>
        </pc:sldMkLst>
        <pc:spChg chg="mod">
          <ac:chgData name="Mariyam Mehmood (Student)" userId="f9fbf3c1-0e73-4f4f-9681-2de8db4046c9" providerId="ADAL" clId="{E161E7EC-D110-4663-A4D6-09087C4C73B5}" dt="2025-09-16T13:48:42.199" v="94" actId="20577"/>
          <ac:spMkLst>
            <pc:docMk/>
            <pc:sldMk cId="897302485" sldId="261"/>
            <ac:spMk id="2" creationId="{25807EDD-E2BD-8BB7-1AFF-78334554DF81}"/>
          </ac:spMkLst>
        </pc:spChg>
        <pc:spChg chg="mod">
          <ac:chgData name="Mariyam Mehmood (Student)" userId="f9fbf3c1-0e73-4f4f-9681-2de8db4046c9" providerId="ADAL" clId="{E161E7EC-D110-4663-A4D6-09087C4C73B5}" dt="2025-09-16T13:49:31.099" v="109" actId="20577"/>
          <ac:spMkLst>
            <pc:docMk/>
            <pc:sldMk cId="897302485" sldId="261"/>
            <ac:spMk id="3" creationId="{CBA57E53-5416-F440-DE66-934A9AC7578E}"/>
          </ac:spMkLst>
        </pc:spChg>
      </pc:sldChg>
    </pc:docChg>
  </pc:docChgLst>
  <pc:docChgLst>
    <pc:chgData name="Josh Miskin" userId="e077b2d1-f200-4fce-82b1-78276165a272" providerId="ADAL" clId="{A4810E3C-0BF8-421B-9197-559E4EEE72A9}"/>
    <pc:docChg chg="undo custSel modSld">
      <pc:chgData name="Josh Miskin" userId="e077b2d1-f200-4fce-82b1-78276165a272" providerId="ADAL" clId="{A4810E3C-0BF8-421B-9197-559E4EEE72A9}" dt="2025-09-18T17:15:17.831" v="1556" actId="114"/>
      <pc:docMkLst>
        <pc:docMk/>
      </pc:docMkLst>
      <pc:sldChg chg="modSp mod">
        <pc:chgData name="Josh Miskin" userId="e077b2d1-f200-4fce-82b1-78276165a272" providerId="ADAL" clId="{A4810E3C-0BF8-421B-9197-559E4EEE72A9}" dt="2025-09-18T16:14:53.628" v="255" actId="20577"/>
        <pc:sldMkLst>
          <pc:docMk/>
          <pc:sldMk cId="2353485608" sldId="256"/>
        </pc:sldMkLst>
        <pc:spChg chg="mod">
          <ac:chgData name="Josh Miskin" userId="e077b2d1-f200-4fce-82b1-78276165a272" providerId="ADAL" clId="{A4810E3C-0BF8-421B-9197-559E4EEE72A9}" dt="2025-09-18T16:14:53.628" v="255" actId="20577"/>
          <ac:spMkLst>
            <pc:docMk/>
            <pc:sldMk cId="2353485608" sldId="256"/>
            <ac:spMk id="3" creationId="{EDCD3FEE-06F7-771B-BDE1-32DE9B859E70}"/>
          </ac:spMkLst>
        </pc:spChg>
        <pc:spChg chg="mod">
          <ac:chgData name="Josh Miskin" userId="e077b2d1-f200-4fce-82b1-78276165a272" providerId="ADAL" clId="{A4810E3C-0BF8-421B-9197-559E4EEE72A9}" dt="2025-09-18T15:24:42.532" v="10" actId="1076"/>
          <ac:spMkLst>
            <pc:docMk/>
            <pc:sldMk cId="2353485608" sldId="256"/>
            <ac:spMk id="8" creationId="{B4BCADCD-89B7-A58F-5A27-D50A90C32C82}"/>
          </ac:spMkLst>
        </pc:spChg>
      </pc:sldChg>
      <pc:sldChg chg="modSp mod">
        <pc:chgData name="Josh Miskin" userId="e077b2d1-f200-4fce-82b1-78276165a272" providerId="ADAL" clId="{A4810E3C-0BF8-421B-9197-559E4EEE72A9}" dt="2025-09-18T17:13:20.417" v="1452" actId="20577"/>
        <pc:sldMkLst>
          <pc:docMk/>
          <pc:sldMk cId="1382440611" sldId="257"/>
        </pc:sldMkLst>
        <pc:spChg chg="mod">
          <ac:chgData name="Josh Miskin" userId="e077b2d1-f200-4fce-82b1-78276165a272" providerId="ADAL" clId="{A4810E3C-0BF8-421B-9197-559E4EEE72A9}" dt="2025-09-18T17:13:20.417" v="1452" actId="20577"/>
          <ac:spMkLst>
            <pc:docMk/>
            <pc:sldMk cId="1382440611" sldId="257"/>
            <ac:spMk id="3" creationId="{D3F270B3-E38C-0682-BD84-E9D0640FE2FC}"/>
          </ac:spMkLst>
        </pc:spChg>
      </pc:sldChg>
      <pc:sldChg chg="modSp mod">
        <pc:chgData name="Josh Miskin" userId="e077b2d1-f200-4fce-82b1-78276165a272" providerId="ADAL" clId="{A4810E3C-0BF8-421B-9197-559E4EEE72A9}" dt="2025-09-18T16:25:45.827" v="517" actId="20577"/>
        <pc:sldMkLst>
          <pc:docMk/>
          <pc:sldMk cId="897302485" sldId="261"/>
        </pc:sldMkLst>
        <pc:spChg chg="mod">
          <ac:chgData name="Josh Miskin" userId="e077b2d1-f200-4fce-82b1-78276165a272" providerId="ADAL" clId="{A4810E3C-0BF8-421B-9197-559E4EEE72A9}" dt="2025-09-18T15:27:05.517" v="213" actId="20577"/>
          <ac:spMkLst>
            <pc:docMk/>
            <pc:sldMk cId="897302485" sldId="261"/>
            <ac:spMk id="2" creationId="{25807EDD-E2BD-8BB7-1AFF-78334554DF81}"/>
          </ac:spMkLst>
        </pc:spChg>
        <pc:spChg chg="mod">
          <ac:chgData name="Josh Miskin" userId="e077b2d1-f200-4fce-82b1-78276165a272" providerId="ADAL" clId="{A4810E3C-0BF8-421B-9197-559E4EEE72A9}" dt="2025-09-18T16:25:45.827" v="517" actId="20577"/>
          <ac:spMkLst>
            <pc:docMk/>
            <pc:sldMk cId="897302485" sldId="261"/>
            <ac:spMk id="3" creationId="{CBA57E53-5416-F440-DE66-934A9AC7578E}"/>
          </ac:spMkLst>
        </pc:spChg>
      </pc:sldChg>
      <pc:sldChg chg="modSp mod">
        <pc:chgData name="Josh Miskin" userId="e077b2d1-f200-4fce-82b1-78276165a272" providerId="ADAL" clId="{A4810E3C-0BF8-421B-9197-559E4EEE72A9}" dt="2025-09-18T17:15:17.831" v="1556" actId="114"/>
        <pc:sldMkLst>
          <pc:docMk/>
          <pc:sldMk cId="3303078792" sldId="262"/>
        </pc:sldMkLst>
        <pc:spChg chg="mod">
          <ac:chgData name="Josh Miskin" userId="e077b2d1-f200-4fce-82b1-78276165a272" providerId="ADAL" clId="{A4810E3C-0BF8-421B-9197-559E4EEE72A9}" dt="2025-09-18T17:15:17.831" v="1556" actId="114"/>
          <ac:spMkLst>
            <pc:docMk/>
            <pc:sldMk cId="3303078792" sldId="262"/>
            <ac:spMk id="3" creationId="{85C730E2-A94F-5B2B-50C7-7D1BA1A24F0B}"/>
          </ac:spMkLst>
        </pc:spChg>
        <pc:picChg chg="mod">
          <ac:chgData name="Josh Miskin" userId="e077b2d1-f200-4fce-82b1-78276165a272" providerId="ADAL" clId="{A4810E3C-0BF8-421B-9197-559E4EEE72A9}" dt="2025-09-18T17:15:08.430" v="1552" actId="1076"/>
          <ac:picMkLst>
            <pc:docMk/>
            <pc:sldMk cId="3303078792" sldId="262"/>
            <ac:picMk id="5" creationId="{5CFAF642-0FD8-D0B1-DE84-68D8CEED3D36}"/>
          </ac:picMkLst>
        </pc:picChg>
      </pc:sldChg>
      <pc:sldChg chg="addSp delSp modSp mod">
        <pc:chgData name="Josh Miskin" userId="e077b2d1-f200-4fce-82b1-78276165a272" providerId="ADAL" clId="{A4810E3C-0BF8-421B-9197-559E4EEE72A9}" dt="2025-09-18T17:09:19.780" v="1235" actId="14100"/>
        <pc:sldMkLst>
          <pc:docMk/>
          <pc:sldMk cId="138765259" sldId="281"/>
        </pc:sldMkLst>
        <pc:spChg chg="mod">
          <ac:chgData name="Josh Miskin" userId="e077b2d1-f200-4fce-82b1-78276165a272" providerId="ADAL" clId="{A4810E3C-0BF8-421B-9197-559E4EEE72A9}" dt="2025-09-18T16:44:41.072" v="947" actId="20577"/>
          <ac:spMkLst>
            <pc:docMk/>
            <pc:sldMk cId="138765259" sldId="281"/>
            <ac:spMk id="2" creationId="{9BEB1340-EE83-00D0-EBB8-A4E4C2848A2B}"/>
          </ac:spMkLst>
        </pc:spChg>
        <pc:spChg chg="del mod ord">
          <ac:chgData name="Josh Miskin" userId="e077b2d1-f200-4fce-82b1-78276165a272" providerId="ADAL" clId="{A4810E3C-0BF8-421B-9197-559E4EEE72A9}" dt="2025-09-18T16:47:19.185" v="951" actId="478"/>
          <ac:spMkLst>
            <pc:docMk/>
            <pc:sldMk cId="138765259" sldId="281"/>
            <ac:spMk id="8" creationId="{10864175-24FE-4DC7-3FF0-FB52A6726031}"/>
          </ac:spMkLst>
        </pc:spChg>
        <pc:spChg chg="del mod">
          <ac:chgData name="Josh Miskin" userId="e077b2d1-f200-4fce-82b1-78276165a272" providerId="ADAL" clId="{A4810E3C-0BF8-421B-9197-559E4EEE72A9}" dt="2025-09-18T16:44:44.206" v="948" actId="478"/>
          <ac:spMkLst>
            <pc:docMk/>
            <pc:sldMk cId="138765259" sldId="281"/>
            <ac:spMk id="11" creationId="{75883120-B3A9-C070-0F51-8B8A6533FA82}"/>
          </ac:spMkLst>
        </pc:spChg>
        <pc:spChg chg="mod">
          <ac:chgData name="Josh Miskin" userId="e077b2d1-f200-4fce-82b1-78276165a272" providerId="ADAL" clId="{A4810E3C-0BF8-421B-9197-559E4EEE72A9}" dt="2025-09-18T17:07:41.015" v="1173" actId="1076"/>
          <ac:spMkLst>
            <pc:docMk/>
            <pc:sldMk cId="138765259" sldId="281"/>
            <ac:spMk id="13" creationId="{58BE996A-AF9B-7659-57B1-03D025326D48}"/>
          </ac:spMkLst>
        </pc:spChg>
        <pc:spChg chg="mod">
          <ac:chgData name="Josh Miskin" userId="e077b2d1-f200-4fce-82b1-78276165a272" providerId="ADAL" clId="{A4810E3C-0BF8-421B-9197-559E4EEE72A9}" dt="2025-09-18T16:56:59.289" v="1027" actId="1076"/>
          <ac:spMkLst>
            <pc:docMk/>
            <pc:sldMk cId="138765259" sldId="281"/>
            <ac:spMk id="15" creationId="{882A14F7-E482-9C30-65B7-F1AD7D1E0101}"/>
          </ac:spMkLst>
        </pc:spChg>
        <pc:spChg chg="mod">
          <ac:chgData name="Josh Miskin" userId="e077b2d1-f200-4fce-82b1-78276165a272" providerId="ADAL" clId="{A4810E3C-0BF8-421B-9197-559E4EEE72A9}" dt="2025-09-18T16:53:57.604" v="987" actId="1076"/>
          <ac:spMkLst>
            <pc:docMk/>
            <pc:sldMk cId="138765259" sldId="281"/>
            <ac:spMk id="17" creationId="{185ACFC1-FCC3-BF62-678F-4636B863A440}"/>
          </ac:spMkLst>
        </pc:spChg>
        <pc:spChg chg="add mod">
          <ac:chgData name="Josh Miskin" userId="e077b2d1-f200-4fce-82b1-78276165a272" providerId="ADAL" clId="{A4810E3C-0BF8-421B-9197-559E4EEE72A9}" dt="2025-09-18T16:35:39.893" v="635" actId="14100"/>
          <ac:spMkLst>
            <pc:docMk/>
            <pc:sldMk cId="138765259" sldId="281"/>
            <ac:spMk id="18" creationId="{8D119DD9-DD45-F1FD-CAC8-96BF32FD4717}"/>
          </ac:spMkLst>
        </pc:spChg>
        <pc:spChg chg="mod">
          <ac:chgData name="Josh Miskin" userId="e077b2d1-f200-4fce-82b1-78276165a272" providerId="ADAL" clId="{A4810E3C-0BF8-421B-9197-559E4EEE72A9}" dt="2025-09-18T17:08:59.799" v="1232" actId="1036"/>
          <ac:spMkLst>
            <pc:docMk/>
            <pc:sldMk cId="138765259" sldId="281"/>
            <ac:spMk id="19" creationId="{2C08B182-F0DA-7D8C-F2EB-3B1E1BDFF8C4}"/>
          </ac:spMkLst>
        </pc:spChg>
        <pc:spChg chg="mod">
          <ac:chgData name="Josh Miskin" userId="e077b2d1-f200-4fce-82b1-78276165a272" providerId="ADAL" clId="{A4810E3C-0BF8-421B-9197-559E4EEE72A9}" dt="2025-09-18T17:08:53.627" v="1226" actId="1076"/>
          <ac:spMkLst>
            <pc:docMk/>
            <pc:sldMk cId="138765259" sldId="281"/>
            <ac:spMk id="21" creationId="{FA11B607-200A-50E4-B29D-81CDCBCCF873}"/>
          </ac:spMkLst>
        </pc:spChg>
        <pc:spChg chg="add mod">
          <ac:chgData name="Josh Miskin" userId="e077b2d1-f200-4fce-82b1-78276165a272" providerId="ADAL" clId="{A4810E3C-0BF8-421B-9197-559E4EEE72A9}" dt="2025-09-18T16:47:42.006" v="954" actId="1076"/>
          <ac:spMkLst>
            <pc:docMk/>
            <pc:sldMk cId="138765259" sldId="281"/>
            <ac:spMk id="23" creationId="{18D34969-820F-DAE7-7D74-2C5AE594E7ED}"/>
          </ac:spMkLst>
        </pc:spChg>
        <pc:spChg chg="add mod">
          <ac:chgData name="Josh Miskin" userId="e077b2d1-f200-4fce-82b1-78276165a272" providerId="ADAL" clId="{A4810E3C-0BF8-421B-9197-559E4EEE72A9}" dt="2025-09-18T16:47:23.423" v="953" actId="1076"/>
          <ac:spMkLst>
            <pc:docMk/>
            <pc:sldMk cId="138765259" sldId="281"/>
            <ac:spMk id="24" creationId="{2CCEE087-354E-42D4-F5D8-0B0B2805AABD}"/>
          </ac:spMkLst>
        </pc:spChg>
        <pc:picChg chg="add mod ord">
          <ac:chgData name="Josh Miskin" userId="e077b2d1-f200-4fce-82b1-78276165a272" providerId="ADAL" clId="{A4810E3C-0BF8-421B-9197-559E4EEE72A9}" dt="2025-09-18T15:54:09.813" v="235" actId="14100"/>
          <ac:picMkLst>
            <pc:docMk/>
            <pc:sldMk cId="138765259" sldId="281"/>
            <ac:picMk id="4" creationId="{3A672C4C-8672-4229-FBEC-5F1564678F7D}"/>
          </ac:picMkLst>
        </pc:picChg>
        <pc:picChg chg="mod">
          <ac:chgData name="Josh Miskin" userId="e077b2d1-f200-4fce-82b1-78276165a272" providerId="ADAL" clId="{A4810E3C-0BF8-421B-9197-559E4EEE72A9}" dt="2025-09-18T17:00:59.462" v="1067" actId="1076"/>
          <ac:picMkLst>
            <pc:docMk/>
            <pc:sldMk cId="138765259" sldId="281"/>
            <ac:picMk id="5" creationId="{BE85F720-9F12-00D0-9BB4-26B957D24465}"/>
          </ac:picMkLst>
        </pc:picChg>
        <pc:picChg chg="ord">
          <ac:chgData name="Josh Miskin" userId="e077b2d1-f200-4fce-82b1-78276165a272" providerId="ADAL" clId="{A4810E3C-0BF8-421B-9197-559E4EEE72A9}" dt="2025-09-18T15:53:55.712" v="230" actId="166"/>
          <ac:picMkLst>
            <pc:docMk/>
            <pc:sldMk cId="138765259" sldId="281"/>
            <ac:picMk id="7" creationId="{A9018BA9-867C-350B-C57F-27B620684425}"/>
          </ac:picMkLst>
        </pc:picChg>
        <pc:picChg chg="add mod">
          <ac:chgData name="Josh Miskin" userId="e077b2d1-f200-4fce-82b1-78276165a272" providerId="ADAL" clId="{A4810E3C-0BF8-421B-9197-559E4EEE72A9}" dt="2025-09-18T16:36:19.888" v="640" actId="1037"/>
          <ac:picMkLst>
            <pc:docMk/>
            <pc:sldMk cId="138765259" sldId="281"/>
            <ac:picMk id="10" creationId="{A8CC0173-BF14-8463-FC6B-077D0F93DB85}"/>
          </ac:picMkLst>
        </pc:picChg>
        <pc:picChg chg="mod">
          <ac:chgData name="Josh Miskin" userId="e077b2d1-f200-4fce-82b1-78276165a272" providerId="ADAL" clId="{A4810E3C-0BF8-421B-9197-559E4EEE72A9}" dt="2025-09-18T17:01:03.060" v="1068" actId="1076"/>
          <ac:picMkLst>
            <pc:docMk/>
            <pc:sldMk cId="138765259" sldId="281"/>
            <ac:picMk id="12" creationId="{5900BE14-DF9E-5FFA-249D-C9D4C716A432}"/>
          </ac:picMkLst>
        </pc:picChg>
        <pc:picChg chg="mod">
          <ac:chgData name="Josh Miskin" userId="e077b2d1-f200-4fce-82b1-78276165a272" providerId="ADAL" clId="{A4810E3C-0BF8-421B-9197-559E4EEE72A9}" dt="2025-09-18T16:49:02.473" v="983" actId="1076"/>
          <ac:picMkLst>
            <pc:docMk/>
            <pc:sldMk cId="138765259" sldId="281"/>
            <ac:picMk id="16" creationId="{70C1DDB9-3067-2B1A-81CA-22E36B2EFC04}"/>
          </ac:picMkLst>
        </pc:picChg>
        <pc:picChg chg="mod">
          <ac:chgData name="Josh Miskin" userId="e077b2d1-f200-4fce-82b1-78276165a272" providerId="ADAL" clId="{A4810E3C-0BF8-421B-9197-559E4EEE72A9}" dt="2025-09-18T17:08:50.452" v="1225" actId="14100"/>
          <ac:picMkLst>
            <pc:docMk/>
            <pc:sldMk cId="138765259" sldId="281"/>
            <ac:picMk id="20" creationId="{913CB1DA-0ECA-25BA-ECA1-883D36CE5998}"/>
          </ac:picMkLst>
        </pc:picChg>
        <pc:picChg chg="mod">
          <ac:chgData name="Josh Miskin" userId="e077b2d1-f200-4fce-82b1-78276165a272" providerId="ADAL" clId="{A4810E3C-0BF8-421B-9197-559E4EEE72A9}" dt="2025-09-18T17:09:19.780" v="1235" actId="14100"/>
          <ac:picMkLst>
            <pc:docMk/>
            <pc:sldMk cId="138765259" sldId="281"/>
            <ac:picMk id="22" creationId="{9778A7AC-1249-7200-3226-B16C7801CD03}"/>
          </ac:picMkLst>
        </pc:picChg>
      </pc:sldChg>
      <pc:sldChg chg="addSp delSp modSp mod modNotesTx">
        <pc:chgData name="Josh Miskin" userId="e077b2d1-f200-4fce-82b1-78276165a272" providerId="ADAL" clId="{A4810E3C-0BF8-421B-9197-559E4EEE72A9}" dt="2025-09-18T16:42:08.767" v="912" actId="20577"/>
        <pc:sldMkLst>
          <pc:docMk/>
          <pc:sldMk cId="1619482153" sldId="282"/>
        </pc:sldMkLst>
        <pc:spChg chg="mod">
          <ac:chgData name="Josh Miskin" userId="e077b2d1-f200-4fce-82b1-78276165a272" providerId="ADAL" clId="{A4810E3C-0BF8-421B-9197-559E4EEE72A9}" dt="2025-09-18T16:25:55.343" v="531" actId="20577"/>
          <ac:spMkLst>
            <pc:docMk/>
            <pc:sldMk cId="1619482153" sldId="282"/>
            <ac:spMk id="2" creationId="{C81A728E-127E-E006-F37F-E63F7E26948F}"/>
          </ac:spMkLst>
        </pc:spChg>
        <pc:spChg chg="add mod">
          <ac:chgData name="Josh Miskin" userId="e077b2d1-f200-4fce-82b1-78276165a272" providerId="ADAL" clId="{A4810E3C-0BF8-421B-9197-559E4EEE72A9}" dt="2025-09-18T16:34:33.537" v="630" actId="255"/>
          <ac:spMkLst>
            <pc:docMk/>
            <pc:sldMk cId="1619482153" sldId="282"/>
            <ac:spMk id="3" creationId="{C509C45E-8FEE-DABB-BC10-1E6DD925EFB8}"/>
          </ac:spMkLst>
        </pc:spChg>
        <pc:spChg chg="mod">
          <ac:chgData name="Josh Miskin" userId="e077b2d1-f200-4fce-82b1-78276165a272" providerId="ADAL" clId="{A4810E3C-0BF8-421B-9197-559E4EEE72A9}" dt="2025-09-18T16:36:43.035" v="667" actId="20577"/>
          <ac:spMkLst>
            <pc:docMk/>
            <pc:sldMk cId="1619482153" sldId="282"/>
            <ac:spMk id="15" creationId="{6D39D89E-2365-B8C5-A5B8-454D5C45E6D7}"/>
          </ac:spMkLst>
        </pc:spChg>
        <pc:spChg chg="mod">
          <ac:chgData name="Josh Miskin" userId="e077b2d1-f200-4fce-82b1-78276165a272" providerId="ADAL" clId="{A4810E3C-0BF8-421B-9197-559E4EEE72A9}" dt="2025-09-18T16:38:21.141" v="699" actId="20577"/>
          <ac:spMkLst>
            <pc:docMk/>
            <pc:sldMk cId="1619482153" sldId="282"/>
            <ac:spMk id="19" creationId="{13CCF590-6A55-2BEF-7691-AB53AB641F94}"/>
          </ac:spMkLst>
        </pc:spChg>
        <pc:spChg chg="mod">
          <ac:chgData name="Josh Miskin" userId="e077b2d1-f200-4fce-82b1-78276165a272" providerId="ADAL" clId="{A4810E3C-0BF8-421B-9197-559E4EEE72A9}" dt="2025-09-18T16:41:53.039" v="897" actId="14100"/>
          <ac:spMkLst>
            <pc:docMk/>
            <pc:sldMk cId="1619482153" sldId="282"/>
            <ac:spMk id="21" creationId="{593BE242-0CD2-DD69-707D-895FA242DF6F}"/>
          </ac:spMkLst>
        </pc:spChg>
        <pc:spChg chg="mod">
          <ac:chgData name="Josh Miskin" userId="e077b2d1-f200-4fce-82b1-78276165a272" providerId="ADAL" clId="{A4810E3C-0BF8-421B-9197-559E4EEE72A9}" dt="2025-09-18T16:40:24.635" v="840" actId="1076"/>
          <ac:spMkLst>
            <pc:docMk/>
            <pc:sldMk cId="1619482153" sldId="282"/>
            <ac:spMk id="23" creationId="{972F4027-78D6-2696-E625-1F1A81FBD50F}"/>
          </ac:spMkLst>
        </pc:spChg>
        <pc:spChg chg="mod">
          <ac:chgData name="Josh Miskin" userId="e077b2d1-f200-4fce-82b1-78276165a272" providerId="ADAL" clId="{A4810E3C-0BF8-421B-9197-559E4EEE72A9}" dt="2025-09-18T16:39:41.445" v="768" actId="14100"/>
          <ac:spMkLst>
            <pc:docMk/>
            <pc:sldMk cId="1619482153" sldId="282"/>
            <ac:spMk id="25" creationId="{D540C8D5-BF77-A06F-CA7C-19248AD7DF41}"/>
          </ac:spMkLst>
        </pc:spChg>
        <pc:spChg chg="mod">
          <ac:chgData name="Josh Miskin" userId="e077b2d1-f200-4fce-82b1-78276165a272" providerId="ADAL" clId="{A4810E3C-0BF8-421B-9197-559E4EEE72A9}" dt="2025-09-18T16:41:08.213" v="871" actId="1076"/>
          <ac:spMkLst>
            <pc:docMk/>
            <pc:sldMk cId="1619482153" sldId="282"/>
            <ac:spMk id="27" creationId="{34303E33-414D-15A4-9C67-AF910EDDBB22}"/>
          </ac:spMkLst>
        </pc:spChg>
        <pc:picChg chg="add mod">
          <ac:chgData name="Josh Miskin" userId="e077b2d1-f200-4fce-82b1-78276165a272" providerId="ADAL" clId="{A4810E3C-0BF8-421B-9197-559E4EEE72A9}" dt="2025-09-18T16:39:04.253" v="711" actId="14100"/>
          <ac:picMkLst>
            <pc:docMk/>
            <pc:sldMk cId="1619482153" sldId="282"/>
            <ac:picMk id="4" creationId="{E7F64E1E-8CEF-28FB-BCA7-5B5B18D12592}"/>
          </ac:picMkLst>
        </pc:picChg>
        <pc:picChg chg="mod">
          <ac:chgData name="Josh Miskin" userId="e077b2d1-f200-4fce-82b1-78276165a272" providerId="ADAL" clId="{A4810E3C-0BF8-421B-9197-559E4EEE72A9}" dt="2025-09-18T16:37:59.172" v="668" actId="14100"/>
          <ac:picMkLst>
            <pc:docMk/>
            <pc:sldMk cId="1619482153" sldId="282"/>
            <ac:picMk id="14" creationId="{F267BE82-480B-BAFB-DBBD-C59BBED2C6BB}"/>
          </ac:picMkLst>
        </pc:picChg>
        <pc:picChg chg="del mod">
          <ac:chgData name="Josh Miskin" userId="e077b2d1-f200-4fce-82b1-78276165a272" providerId="ADAL" clId="{A4810E3C-0BF8-421B-9197-559E4EEE72A9}" dt="2025-09-18T16:38:54.365" v="707" actId="478"/>
          <ac:picMkLst>
            <pc:docMk/>
            <pc:sldMk cId="1619482153" sldId="282"/>
            <ac:picMk id="20" creationId="{8F71E4F2-024C-FFCB-5615-8C5634DD20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5B117-E8C0-4630-8834-6F2411E0DDC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43C7-CA97-46A9-9645-DAF483A92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7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Feedback Tags</a:t>
            </a:r>
          </a:p>
          <a:p>
            <a:endParaRPr lang="en-GB" dirty="0"/>
          </a:p>
          <a:p>
            <a:r>
              <a:rPr lang="en-GB" dirty="0"/>
              <a:t>Academic Support</a:t>
            </a:r>
          </a:p>
          <a:p>
            <a:r>
              <a:rPr lang="en-GB" dirty="0"/>
              <a:t>Accessibility and Inclusivity</a:t>
            </a:r>
          </a:p>
          <a:p>
            <a:r>
              <a:rPr lang="en-GB" dirty="0"/>
              <a:t>Assessment and Feedback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Course Content</a:t>
            </a:r>
          </a:p>
          <a:p>
            <a:r>
              <a:rPr lang="en-GB" dirty="0"/>
              <a:t>Course Organisation</a:t>
            </a:r>
          </a:p>
          <a:p>
            <a:r>
              <a:rPr lang="en-GB" dirty="0"/>
              <a:t>Dissertations or Projects</a:t>
            </a:r>
          </a:p>
          <a:p>
            <a:r>
              <a:rPr lang="en-GB" dirty="0"/>
              <a:t>Exams</a:t>
            </a:r>
          </a:p>
          <a:p>
            <a:r>
              <a:rPr lang="en-GB" dirty="0"/>
              <a:t>Learning Resources</a:t>
            </a:r>
          </a:p>
          <a:p>
            <a:r>
              <a:rPr lang="en-GB" dirty="0"/>
              <a:t>Lectures</a:t>
            </a:r>
          </a:p>
          <a:p>
            <a:r>
              <a:rPr lang="en-GB" dirty="0"/>
              <a:t>Other</a:t>
            </a:r>
          </a:p>
          <a:p>
            <a:r>
              <a:rPr lang="en-GB" dirty="0"/>
              <a:t>Placements or Internships</a:t>
            </a:r>
          </a:p>
          <a:p>
            <a:r>
              <a:rPr lang="en-GB" dirty="0"/>
              <a:t>Seminars or Tutorials</a:t>
            </a:r>
          </a:p>
          <a:p>
            <a:r>
              <a:rPr lang="en-GB" dirty="0"/>
              <a:t>Teaching Quality</a:t>
            </a:r>
          </a:p>
          <a:p>
            <a:r>
              <a:rPr lang="en-GB" dirty="0"/>
              <a:t>Timetabling</a:t>
            </a:r>
          </a:p>
          <a:p>
            <a:r>
              <a:rPr lang="en-GB" dirty="0"/>
              <a:t>Workload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443C7-CA97-46A9-9645-DAF483A92D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4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E539-8BF7-B008-2508-5DB2E81D5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D4E4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4D47C-FBB5-78E3-5705-2DAE9CC1B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E6E7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B0D6-8AEC-3B0E-705E-2214F16D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4E4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3763-ACA4-5D2C-9114-D23076F2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6E75"/>
                </a:solidFill>
              </a:defRPr>
            </a:lvl1pPr>
            <a:lvl2pPr>
              <a:defRPr>
                <a:solidFill>
                  <a:srgbClr val="2E6E75"/>
                </a:solidFill>
              </a:defRPr>
            </a:lvl2pPr>
            <a:lvl3pPr>
              <a:defRPr>
                <a:solidFill>
                  <a:srgbClr val="2E6E75"/>
                </a:solidFill>
              </a:defRPr>
            </a:lvl3pPr>
            <a:lvl4pPr>
              <a:defRPr>
                <a:solidFill>
                  <a:srgbClr val="2E6E75"/>
                </a:solidFill>
              </a:defRPr>
            </a:lvl4pPr>
            <a:lvl5pPr>
              <a:defRPr>
                <a:solidFill>
                  <a:srgbClr val="2E6E7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7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4AD9-C284-3C4B-6507-5F681B41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D4E4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67109-B400-9564-5461-837232C19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5A654-BDFF-7F56-B9C1-AD5DF8271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E6E7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65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10E1E5-F137-66CD-3D3E-3946B6642194}"/>
              </a:ext>
            </a:extLst>
          </p:cNvPr>
          <p:cNvSpPr/>
          <p:nvPr userDrawn="1"/>
        </p:nvSpPr>
        <p:spPr>
          <a:xfrm>
            <a:off x="0" y="6136913"/>
            <a:ext cx="12192000" cy="721087"/>
          </a:xfrm>
          <a:prstGeom prst="rect">
            <a:avLst/>
          </a:prstGeom>
          <a:solidFill>
            <a:srgbClr val="2E6E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ium 16">
            <a:extLst>
              <a:ext uri="{FF2B5EF4-FFF2-40B4-BE49-F238E27FC236}">
                <a16:creationId xmlns:a16="http://schemas.microsoft.com/office/drawing/2014/main" id="{604CA259-CFB5-59EB-80D6-AAFD5785A8E3}"/>
              </a:ext>
            </a:extLst>
          </p:cNvPr>
          <p:cNvSpPr/>
          <p:nvPr userDrawn="1"/>
        </p:nvSpPr>
        <p:spPr>
          <a:xfrm>
            <a:off x="10254313" y="5964294"/>
            <a:ext cx="1937687" cy="893706"/>
          </a:xfrm>
          <a:prstGeom prst="trapezoid">
            <a:avLst>
              <a:gd name="adj" fmla="val 0"/>
            </a:avLst>
          </a:prstGeom>
          <a:solidFill>
            <a:srgbClr val="2D4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AB8FB-B4C5-FE10-F29A-56E658B2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0F01-5B89-1634-D8B1-3424EF581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FA8B583-0B8C-FF02-2C3F-1CD375447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247D1-05DB-254D-AF20-2728F80A2CF6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7751B0F-C47C-6C94-9CAA-D18389E3D228}"/>
              </a:ext>
            </a:extLst>
          </p:cNvPr>
          <p:cNvSpPr/>
          <p:nvPr userDrawn="1"/>
        </p:nvSpPr>
        <p:spPr>
          <a:xfrm>
            <a:off x="9745490" y="5964294"/>
            <a:ext cx="2283912" cy="893705"/>
          </a:xfrm>
          <a:prstGeom prst="parallelogram">
            <a:avLst/>
          </a:prstGeom>
          <a:solidFill>
            <a:srgbClr val="2D4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AD8F6B-B032-FF52-77F0-1CC238148B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8724"/>
          <a:stretch>
            <a:fillRect/>
          </a:stretch>
        </p:blipFill>
        <p:spPr>
          <a:xfrm rot="19117699">
            <a:off x="-1163359" y="5649050"/>
            <a:ext cx="2037531" cy="214485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1410A9A-F8DE-DE26-A3BE-E6D305403A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9029" y="6378608"/>
            <a:ext cx="2113941" cy="2285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9AFFDA6-15E1-1006-85CB-9353C6A0D2F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6017" y="6201185"/>
            <a:ext cx="1898050" cy="4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5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D4E4F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ehamptonstudent.com/feedback-system/serviceowner/list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roehamptonstudent.com/feedback-system/serviceowner/item/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oehamptonstudent.com/feedback-system/serviceowner/li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CADCD-89B7-A58F-5A27-D50A90C32C82}"/>
              </a:ext>
            </a:extLst>
          </p:cNvPr>
          <p:cNvSpPr/>
          <p:nvPr/>
        </p:nvSpPr>
        <p:spPr>
          <a:xfrm>
            <a:off x="1737361" y="1"/>
            <a:ext cx="10454639" cy="6857999"/>
          </a:xfrm>
          <a:prstGeom prst="rect">
            <a:avLst/>
          </a:prstGeom>
          <a:solidFill>
            <a:srgbClr val="2E6E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8489F1D-1CF7-FBE5-1A5D-BB3EB822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3411" y="1711960"/>
            <a:ext cx="7432615" cy="16588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DCD3FEE-06F7-771B-BDE1-32DE9B859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2451" y="3794638"/>
            <a:ext cx="8650449" cy="1158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2800" b="1" dirty="0">
                <a:solidFill>
                  <a:srgbClr val="F3DA87"/>
                </a:solidFill>
                <a:latin typeface="Montserrat ExtraBold"/>
                <a:cs typeface="Arial"/>
              </a:rPr>
              <a:t>Service Owner </a:t>
            </a:r>
            <a:r>
              <a:rPr lang="en-US" sz="2800" b="1" dirty="0">
                <a:solidFill>
                  <a:srgbClr val="F3DA87"/>
                </a:solidFill>
                <a:latin typeface="Montserrat ExtraBold"/>
                <a:cs typeface="Arial"/>
              </a:rPr>
              <a:t>Guide</a:t>
            </a:r>
            <a:r>
              <a:rPr lang="en-GB" sz="2800" b="1" dirty="0">
                <a:solidFill>
                  <a:srgbClr val="F3DA87"/>
                </a:solidFill>
                <a:latin typeface="Montserrat ExtraBold"/>
                <a:cs typeface="Arial"/>
              </a:rPr>
              <a:t> - online feedback</a:t>
            </a:r>
            <a:endParaRPr lang="en-US" sz="2800" b="1" dirty="0">
              <a:solidFill>
                <a:srgbClr val="F3DA87"/>
              </a:solidFill>
              <a:latin typeface="Montserrat ExtraBold" pitchFamily="2" charset="77"/>
            </a:endParaRPr>
          </a:p>
          <a:p>
            <a:pPr algn="l">
              <a:lnSpc>
                <a:spcPct val="100000"/>
              </a:lnSpc>
            </a:pP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69F156-CD6B-6BDB-B2C2-EAF2CB564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557" y="0"/>
            <a:ext cx="2037531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F52826-EF13-81B6-6D48-E13395340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197" y="5933634"/>
            <a:ext cx="3028341" cy="33013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E5F4DCB-0B42-E449-FB5C-D0F19EA84ECF}"/>
              </a:ext>
            </a:extLst>
          </p:cNvPr>
          <p:cNvSpPr txBox="1">
            <a:spLocks/>
          </p:cNvSpPr>
          <p:nvPr/>
        </p:nvSpPr>
        <p:spPr>
          <a:xfrm>
            <a:off x="2303412" y="4434718"/>
            <a:ext cx="7628709" cy="518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sz="1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48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D4956-F1F5-8BE6-9EB6-899341FAF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7EDD-E2BD-8BB7-1AFF-78334554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</a:t>
            </a:r>
            <a:r>
              <a:rPr lang="en-GB" dirty="0"/>
              <a:t> online feedback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7E53-5416-F440-DE66-934A9AC7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year, we are implementing a new way for students to submit academic feedback.</a:t>
            </a:r>
          </a:p>
          <a:p>
            <a:r>
              <a:rPr lang="en-US" dirty="0"/>
              <a:t>Our online feedback is a more streamlined and active approach to receiving and following up on feedback given by students. </a:t>
            </a:r>
          </a:p>
          <a:p>
            <a:r>
              <a:rPr lang="en-US" dirty="0"/>
              <a:t>This allows for direct communication between students and the SU, and the SU and University Staff. This applies to every piece of feedback.</a:t>
            </a:r>
          </a:p>
          <a:p>
            <a:r>
              <a:rPr lang="en-US" dirty="0"/>
              <a:t>The SU Team assigns each piece of feedback to a dedicated University Service Owner.</a:t>
            </a:r>
          </a:p>
          <a:p>
            <a:r>
              <a:rPr lang="en-GB" dirty="0"/>
              <a:t>Digital Rep has been phased out and no longer exists as a brand.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728E-127E-E006-F37F-E63F7E26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Service Owner Hub Layout</a:t>
            </a:r>
          </a:p>
        </p:txBody>
      </p:sp>
      <p:pic>
        <p:nvPicPr>
          <p:cNvPr id="12" name="Picture Placeholder 1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707F97C-DE6A-DE04-FF3D-08B41B10A5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idx="4294967295"/>
          </p:nvPr>
        </p:nvPicPr>
        <p:blipFill>
          <a:blip r:embed="rId3"/>
          <a:srcRect t="6568" r="-4" b="6564"/>
          <a:stretch>
            <a:fillRect/>
          </a:stretch>
        </p:blipFill>
        <p:spPr>
          <a:xfrm>
            <a:off x="4547235" y="1486299"/>
            <a:ext cx="3097529" cy="3885401"/>
          </a:xfrm>
          <a:prstGeom prst="rect">
            <a:avLst/>
          </a:prstGeom>
          <a:noFill/>
        </p:spPr>
      </p:pic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F267BE82-480B-BAFB-DBBD-C59BBED2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063" y="1486299"/>
            <a:ext cx="1390372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39D89E-2365-B8C5-A5B8-454D5C45E6D7}"/>
              </a:ext>
            </a:extLst>
          </p:cNvPr>
          <p:cNvSpPr txBox="1"/>
          <p:nvPr/>
        </p:nvSpPr>
        <p:spPr>
          <a:xfrm>
            <a:off x="1589104" y="1758833"/>
            <a:ext cx="253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Type of feedback: Constructive or Positive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BEC32-ABB7-D3A2-106A-3143A3D06C2A}"/>
              </a:ext>
            </a:extLst>
          </p:cNvPr>
          <p:cNvSpPr txBox="1"/>
          <p:nvPr/>
        </p:nvSpPr>
        <p:spPr>
          <a:xfrm>
            <a:off x="8065770" y="1758833"/>
            <a:ext cx="20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Status of feedback</a:t>
            </a:r>
          </a:p>
        </p:txBody>
      </p:sp>
      <p:pic>
        <p:nvPicPr>
          <p:cNvPr id="17" name="Graphic 16" descr="Arrow Right outline">
            <a:extLst>
              <a:ext uri="{FF2B5EF4-FFF2-40B4-BE49-F238E27FC236}">
                <a16:creationId xmlns:a16="http://schemas.microsoft.com/office/drawing/2014/main" id="{BAE93C34-80AF-449D-AEB7-5BEFA28ED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175432" y="1486299"/>
            <a:ext cx="914400" cy="914400"/>
          </a:xfrm>
          <a:prstGeom prst="rect">
            <a:avLst/>
          </a:prstGeom>
        </p:spPr>
      </p:pic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137F506E-5FD0-1C9A-E556-00BEC0F58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0035" y="240069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CCF590-6A55-2BEF-7691-AB53AB641F94}"/>
              </a:ext>
            </a:extLst>
          </p:cNvPr>
          <p:cNvSpPr txBox="1"/>
          <p:nvPr/>
        </p:nvSpPr>
        <p:spPr>
          <a:xfrm>
            <a:off x="2284378" y="2673233"/>
            <a:ext cx="194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Student feedback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3BE242-0CD2-DD69-707D-895FA242DF6F}"/>
              </a:ext>
            </a:extLst>
          </p:cNvPr>
          <p:cNvSpPr txBox="1"/>
          <p:nvPr/>
        </p:nvSpPr>
        <p:spPr>
          <a:xfrm>
            <a:off x="7665659" y="3096331"/>
            <a:ext cx="216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Tags, see notes for all tags</a:t>
            </a:r>
          </a:p>
        </p:txBody>
      </p:sp>
      <p:pic>
        <p:nvPicPr>
          <p:cNvPr id="22" name="Graphic 21" descr="Arrow Right outline">
            <a:extLst>
              <a:ext uri="{FF2B5EF4-FFF2-40B4-BE49-F238E27FC236}">
                <a16:creationId xmlns:a16="http://schemas.microsoft.com/office/drawing/2014/main" id="{64F216A2-B20E-DBAC-0133-FF18A1C29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3393" y="3616228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72F4027-78D6-2696-E625-1F1A81FBD50F}"/>
              </a:ext>
            </a:extLst>
          </p:cNvPr>
          <p:cNvSpPr txBox="1"/>
          <p:nvPr/>
        </p:nvSpPr>
        <p:spPr>
          <a:xfrm>
            <a:off x="1091733" y="3601931"/>
            <a:ext cx="353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Area of feedback, usually the student’s programme and year</a:t>
            </a:r>
          </a:p>
        </p:txBody>
      </p:sp>
      <p:pic>
        <p:nvPicPr>
          <p:cNvPr id="24" name="Graphic 23" descr="Arrow Right outline">
            <a:extLst>
              <a:ext uri="{FF2B5EF4-FFF2-40B4-BE49-F238E27FC236}">
                <a16:creationId xmlns:a16="http://schemas.microsoft.com/office/drawing/2014/main" id="{7FD1F2E1-9A25-0A37-6BC1-FC8E29406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021849" y="3616228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540C8D5-BF77-A06F-CA7C-19248AD7DF41}"/>
              </a:ext>
            </a:extLst>
          </p:cNvPr>
          <p:cNvSpPr txBox="1"/>
          <p:nvPr/>
        </p:nvSpPr>
        <p:spPr>
          <a:xfrm>
            <a:off x="7974037" y="3888762"/>
            <a:ext cx="285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SU staff member assigned to the feedback item </a:t>
            </a:r>
          </a:p>
        </p:txBody>
      </p:sp>
      <p:pic>
        <p:nvPicPr>
          <p:cNvPr id="26" name="Graphic 25" descr="Arrow Right outline">
            <a:extLst>
              <a:ext uri="{FF2B5EF4-FFF2-40B4-BE49-F238E27FC236}">
                <a16:creationId xmlns:a16="http://schemas.microsoft.com/office/drawing/2014/main" id="{6DD1396A-3020-01E7-4099-B749B945A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0035" y="4493964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4303E33-414D-15A4-9C67-AF910EDDBB22}"/>
              </a:ext>
            </a:extLst>
          </p:cNvPr>
          <p:cNvSpPr txBox="1"/>
          <p:nvPr/>
        </p:nvSpPr>
        <p:spPr>
          <a:xfrm>
            <a:off x="2358163" y="4476866"/>
            <a:ext cx="2086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Feedback created</a:t>
            </a:r>
            <a:br>
              <a:rPr lang="en-GB" dirty="0">
                <a:solidFill>
                  <a:srgbClr val="2E6E75"/>
                </a:solidFill>
              </a:rPr>
            </a:br>
            <a:r>
              <a:rPr lang="en-GB" dirty="0">
                <a:solidFill>
                  <a:srgbClr val="2E6E75"/>
                </a:solidFill>
              </a:rPr>
              <a:t>Last update</a:t>
            </a:r>
            <a:br>
              <a:rPr lang="en-GB" dirty="0">
                <a:solidFill>
                  <a:srgbClr val="2E6E75"/>
                </a:solidFill>
              </a:rPr>
            </a:br>
            <a:r>
              <a:rPr lang="en-GB" dirty="0">
                <a:solidFill>
                  <a:srgbClr val="2E6E75"/>
                </a:solidFill>
              </a:rPr>
              <a:t>Last update details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9C45E-8FEE-DABB-BC10-1E6DD925EFB8}"/>
              </a:ext>
            </a:extLst>
          </p:cNvPr>
          <p:cNvSpPr txBox="1">
            <a:spLocks/>
          </p:cNvSpPr>
          <p:nvPr/>
        </p:nvSpPr>
        <p:spPr>
          <a:xfrm>
            <a:off x="838199" y="954901"/>
            <a:ext cx="10813002" cy="1158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i="1" dirty="0">
                <a:solidFill>
                  <a:srgbClr val="F3DA87"/>
                </a:solidFill>
                <a:latin typeface="Montserrat ExtraBold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can find your hub here.</a:t>
            </a:r>
            <a:endParaRPr lang="en-US" sz="1800" i="1" dirty="0">
              <a:solidFill>
                <a:srgbClr val="F3DA87"/>
              </a:solidFill>
            </a:endParaRPr>
          </a:p>
        </p:txBody>
      </p:sp>
      <p:pic>
        <p:nvPicPr>
          <p:cNvPr id="4" name="Graphic 3" descr="Arrow Right outline">
            <a:extLst>
              <a:ext uri="{FF2B5EF4-FFF2-40B4-BE49-F238E27FC236}">
                <a16:creationId xmlns:a16="http://schemas.microsoft.com/office/drawing/2014/main" id="{E7F64E1E-8CEF-28FB-BCA7-5B5B18D12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150965" y="2834326"/>
            <a:ext cx="1512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8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1340-EE83-00D0-EBB8-A4E4C284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Individual Feedback Layout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85F720-9F12-00D0-9BB4-26B957D24465}"/>
              </a:ext>
            </a:extLst>
          </p:cNvPr>
          <p:cNvPicPr>
            <a:picLocks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916044" y="1571935"/>
            <a:ext cx="6359912" cy="4213441"/>
          </a:xfrm>
          <a:prstGeom prst="rect">
            <a:avLst/>
          </a:prstGeom>
          <a:noFill/>
        </p:spPr>
      </p:pic>
      <p:pic>
        <p:nvPicPr>
          <p:cNvPr id="9" name="Graphic 8" descr="Arrow Right outline">
            <a:extLst>
              <a:ext uri="{FF2B5EF4-FFF2-40B4-BE49-F238E27FC236}">
                <a16:creationId xmlns:a16="http://schemas.microsoft.com/office/drawing/2014/main" id="{45FDCA91-05BA-D4F0-8A4A-63979E04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3260" y="3482463"/>
            <a:ext cx="1294091" cy="914400"/>
          </a:xfrm>
          <a:prstGeom prst="rect">
            <a:avLst/>
          </a:prstGeom>
        </p:spPr>
      </p:pic>
      <p:pic>
        <p:nvPicPr>
          <p:cNvPr id="12" name="Graphic 11" descr="Arrow Right outline">
            <a:extLst>
              <a:ext uri="{FF2B5EF4-FFF2-40B4-BE49-F238E27FC236}">
                <a16:creationId xmlns:a16="http://schemas.microsoft.com/office/drawing/2014/main" id="{5900BE14-DF9E-5FFA-249D-C9D4C716A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795476" y="1357909"/>
            <a:ext cx="549614" cy="655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BE996A-AF9B-7659-57B1-03D025326D48}"/>
              </a:ext>
            </a:extLst>
          </p:cNvPr>
          <p:cNvSpPr txBox="1"/>
          <p:nvPr/>
        </p:nvSpPr>
        <p:spPr>
          <a:xfrm>
            <a:off x="6021889" y="1110436"/>
            <a:ext cx="63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Programme, School and Year of student submitting feedback</a:t>
            </a:r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E7F12892-9708-D69F-B561-EA2773E6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071605" y="2119633"/>
            <a:ext cx="136673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2A14F7-E482-9C30-65B7-F1AD7D1E0101}"/>
              </a:ext>
            </a:extLst>
          </p:cNvPr>
          <p:cNvSpPr txBox="1"/>
          <p:nvPr/>
        </p:nvSpPr>
        <p:spPr>
          <a:xfrm>
            <a:off x="9347412" y="1997419"/>
            <a:ext cx="2022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Feedback created </a:t>
            </a:r>
          </a:p>
          <a:p>
            <a:r>
              <a:rPr lang="en-GB" dirty="0">
                <a:solidFill>
                  <a:srgbClr val="2E6E75"/>
                </a:solidFill>
              </a:rPr>
              <a:t>Type of feedback</a:t>
            </a:r>
          </a:p>
          <a:p>
            <a:r>
              <a:rPr lang="en-GB" dirty="0">
                <a:solidFill>
                  <a:srgbClr val="2E6E75"/>
                </a:solidFill>
              </a:rPr>
              <a:t>Area of feedback </a:t>
            </a:r>
          </a:p>
          <a:p>
            <a:r>
              <a:rPr lang="en-GB" dirty="0">
                <a:solidFill>
                  <a:srgbClr val="2E6E75"/>
                </a:solidFill>
              </a:rPr>
              <a:t>Tags</a:t>
            </a:r>
          </a:p>
        </p:txBody>
      </p:sp>
      <p:pic>
        <p:nvPicPr>
          <p:cNvPr id="16" name="Graphic 15" descr="Arrow Right outline">
            <a:extLst>
              <a:ext uri="{FF2B5EF4-FFF2-40B4-BE49-F238E27FC236}">
                <a16:creationId xmlns:a16="http://schemas.microsoft.com/office/drawing/2014/main" id="{70C1DDB9-3067-2B1A-81CA-22E36B2EF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99320" y="3587699"/>
            <a:ext cx="1151856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72C4C-8672-4229-FBEC-5F1564678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867" y="1745427"/>
            <a:ext cx="4042148" cy="15085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5ACFC1-FCC3-BF62-678F-4636B863A440}"/>
              </a:ext>
            </a:extLst>
          </p:cNvPr>
          <p:cNvSpPr txBox="1"/>
          <p:nvPr/>
        </p:nvSpPr>
        <p:spPr>
          <a:xfrm>
            <a:off x="9463012" y="3704826"/>
            <a:ext cx="25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Last update details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08B182-F0DA-7D8C-F2EB-3B1E1BDFF8C4}"/>
              </a:ext>
            </a:extLst>
          </p:cNvPr>
          <p:cNvSpPr txBox="1"/>
          <p:nvPr/>
        </p:nvSpPr>
        <p:spPr>
          <a:xfrm>
            <a:off x="5159500" y="4472039"/>
            <a:ext cx="187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Feedback status</a:t>
            </a:r>
          </a:p>
        </p:txBody>
      </p:sp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913CB1DA-0ECA-25BA-ECA1-883D36CE5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765" y="4780460"/>
            <a:ext cx="954176" cy="800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11B607-200A-50E4-B29D-81CDCBCCF873}"/>
              </a:ext>
            </a:extLst>
          </p:cNvPr>
          <p:cNvSpPr txBox="1"/>
          <p:nvPr/>
        </p:nvSpPr>
        <p:spPr>
          <a:xfrm>
            <a:off x="532186" y="4716097"/>
            <a:ext cx="277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Text box to communicate with the assigned SU staff member </a:t>
            </a:r>
          </a:p>
        </p:txBody>
      </p:sp>
      <p:pic>
        <p:nvPicPr>
          <p:cNvPr id="22" name="Graphic 21" descr="Arrow Right outline">
            <a:extLst>
              <a:ext uri="{FF2B5EF4-FFF2-40B4-BE49-F238E27FC236}">
                <a16:creationId xmlns:a16="http://schemas.microsoft.com/office/drawing/2014/main" id="{9778A7AC-1249-7200-3226-B16C7801C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837618" y="3920060"/>
            <a:ext cx="485347" cy="678730"/>
          </a:xfrm>
          <a:prstGeom prst="rect">
            <a:avLst/>
          </a:prstGeom>
        </p:spPr>
      </p:pic>
      <p:pic>
        <p:nvPicPr>
          <p:cNvPr id="7" name="Graphic 6" descr="Arrow Right outline">
            <a:extLst>
              <a:ext uri="{FF2B5EF4-FFF2-40B4-BE49-F238E27FC236}">
                <a16:creationId xmlns:a16="http://schemas.microsoft.com/office/drawing/2014/main" id="{A9018BA9-867C-350B-C57F-27B620684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5032" y="1708162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C0173-BF14-8463-FC6B-077D0F93D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922" y="5386651"/>
            <a:ext cx="1955909" cy="398725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8D119DD9-DD45-F1FD-CAC8-96BF32FD4717}"/>
              </a:ext>
            </a:extLst>
          </p:cNvPr>
          <p:cNvSpPr txBox="1">
            <a:spLocks/>
          </p:cNvSpPr>
          <p:nvPr/>
        </p:nvSpPr>
        <p:spPr>
          <a:xfrm>
            <a:off x="886287" y="936395"/>
            <a:ext cx="3872144" cy="474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6E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i="1" dirty="0">
                <a:solidFill>
                  <a:srgbClr val="F3DA87"/>
                </a:solidFill>
                <a:latin typeface="Montserrat ExtraBold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can find a test item here.</a:t>
            </a:r>
            <a:endParaRPr lang="en-US" sz="1800" i="1" dirty="0">
              <a:solidFill>
                <a:srgbClr val="F3DA8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D34969-820F-DAE7-7D74-2C5AE594E7ED}"/>
              </a:ext>
            </a:extLst>
          </p:cNvPr>
          <p:cNvSpPr txBox="1"/>
          <p:nvPr/>
        </p:nvSpPr>
        <p:spPr>
          <a:xfrm>
            <a:off x="164714" y="3443580"/>
            <a:ext cx="285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SU staff member assigned to the feedback item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CEE087-354E-42D4-F5D8-0B0B2805AABD}"/>
              </a:ext>
            </a:extLst>
          </p:cNvPr>
          <p:cNvSpPr txBox="1"/>
          <p:nvPr/>
        </p:nvSpPr>
        <p:spPr>
          <a:xfrm>
            <a:off x="948980" y="1866152"/>
            <a:ext cx="194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E6E75"/>
                </a:solidFill>
              </a:rPr>
              <a:t>Student feedback</a:t>
            </a:r>
          </a:p>
        </p:txBody>
      </p:sp>
    </p:spTree>
    <p:extLst>
      <p:ext uri="{BB962C8B-B14F-4D97-AF65-F5344CB8AC3E}">
        <p14:creationId xmlns:p14="http://schemas.microsoft.com/office/powerpoint/2010/main" val="13876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EC07-3993-2105-BC0A-36B211AE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70B3-E38C-0682-BD84-E9D0640F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7570" cy="388540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When you are assigned a piece of feedback, it will appear as a card in your </a:t>
            </a:r>
            <a:r>
              <a:rPr lang="en-US" sz="2200" dirty="0">
                <a:hlinkClick r:id="rId2"/>
              </a:rPr>
              <a:t>feedback hub</a:t>
            </a:r>
            <a:r>
              <a:rPr lang="en-US" sz="2200" dirty="0"/>
              <a:t>. You will also receive an email notification to confirm this. </a:t>
            </a:r>
          </a:p>
          <a:p>
            <a:r>
              <a:rPr lang="en-US" sz="2200" dirty="0"/>
              <a:t>This card can be viewed, showing the full feedback item with a request from an SU staff member.</a:t>
            </a:r>
          </a:p>
          <a:p>
            <a:r>
              <a:rPr lang="en-US" sz="2200" dirty="0"/>
              <a:t>You should then share the feedback with a relevant colleague </a:t>
            </a:r>
          </a:p>
          <a:p>
            <a:r>
              <a:rPr lang="en-US" sz="2200" dirty="0"/>
              <a:t>This chatlog can be used to communicate between both parties to assure that the feedback loop is closed efficiently.</a:t>
            </a:r>
          </a:p>
          <a:p>
            <a:r>
              <a:rPr lang="en-US" sz="2200" dirty="0"/>
              <a:t>Each time a change is made on assigned feedback, the relevant party will receive an email to notify them.</a:t>
            </a:r>
          </a:p>
        </p:txBody>
      </p:sp>
      <p:pic>
        <p:nvPicPr>
          <p:cNvPr id="7" name="Graphic 6" descr="Connections outline">
            <a:extLst>
              <a:ext uri="{FF2B5EF4-FFF2-40B4-BE49-F238E27FC236}">
                <a16:creationId xmlns:a16="http://schemas.microsoft.com/office/drawing/2014/main" id="{11A2D691-114E-29C2-3691-A6392B6DB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270" y="2219561"/>
            <a:ext cx="3097529" cy="30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9253-4B9F-AD47-3336-7AB4BC22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730E2-A94F-5B2B-50C7-7D1BA1A2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990" y="1690688"/>
            <a:ext cx="8985505" cy="388540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sz="2200" dirty="0"/>
              <a:t>A piece of feedback is submitted via </a:t>
            </a:r>
            <a:r>
              <a:rPr lang="en-GB" sz="2200" i="1" dirty="0"/>
              <a:t>roehamptonsu.com/feedback</a:t>
            </a:r>
          </a:p>
          <a:p>
            <a:pPr marL="514350" indent="-514350">
              <a:buAutoNum type="arabicPeriod"/>
            </a:pPr>
            <a:r>
              <a:rPr lang="en-GB" sz="2200" dirty="0"/>
              <a:t>Once feedback is received, it is assigned to a university staff member.</a:t>
            </a:r>
          </a:p>
          <a:p>
            <a:pPr marL="514350" indent="-514350">
              <a:buAutoNum type="arabicPeriod"/>
            </a:pPr>
            <a:r>
              <a:rPr lang="en-GB" sz="2200" dirty="0"/>
              <a:t>This staff member will receive an email, notifying them of the assigned feedback and can now communicate with RSU staff through the chatlog.</a:t>
            </a:r>
          </a:p>
          <a:p>
            <a:pPr marL="514350" indent="-514350">
              <a:buAutoNum type="arabicPeriod"/>
            </a:pPr>
            <a:r>
              <a:rPr lang="en-GB" sz="2200" dirty="0"/>
              <a:t>The feedback is discussed, and all relevant actions are to be taken by university staff.</a:t>
            </a:r>
          </a:p>
          <a:p>
            <a:pPr marL="514350" indent="-514350">
              <a:buAutoNum type="arabicPeriod"/>
            </a:pPr>
            <a:r>
              <a:rPr lang="en-GB" sz="2200" dirty="0"/>
              <a:t>Once actions have been taken, if any, the university staff can communicate this in the chatlog, allowing RSU staff to close the feedback loop.</a:t>
            </a:r>
          </a:p>
        </p:txBody>
      </p:sp>
      <p:pic>
        <p:nvPicPr>
          <p:cNvPr id="5" name="Graphic 4" descr="Clipboard Checked with solid fill">
            <a:extLst>
              <a:ext uri="{FF2B5EF4-FFF2-40B4-BE49-F238E27FC236}">
                <a16:creationId xmlns:a16="http://schemas.microsoft.com/office/drawing/2014/main" id="{5CFAF642-0FD8-D0B1-DE84-68D8CEED3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888" y="2295906"/>
            <a:ext cx="2065019" cy="20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4B24E-3669-BEBC-1B98-0109771B0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8042C5-66D2-5082-317E-CBC00D3E4D66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2E6E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80BF9C5-0538-F252-D41D-135FCB7B2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8090" y="1739660"/>
            <a:ext cx="7635815" cy="16893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9797D88-4436-5F7C-7662-5B14102B5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8981" y="3882934"/>
            <a:ext cx="8502899" cy="126056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F3DA87"/>
                </a:solidFill>
                <a:latin typeface="Montserrat ExtraBold" pitchFamily="2" charset="77"/>
              </a:rPr>
              <a:t>Making Student Life Better at Roehampton by Improving YOUR Academic Experience.</a:t>
            </a:r>
          </a:p>
          <a:p>
            <a:pPr algn="l">
              <a:lnSpc>
                <a:spcPct val="100000"/>
              </a:lnSpc>
            </a:pP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A4E677-4B47-E121-A36E-EF28C2A8F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9029" y="6249956"/>
            <a:ext cx="2113941" cy="2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4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642806d26c426e8de7b48d57954fe9 xmlns="75a28cf3-9262-494e-8e02-5092a5e3e3b0">
      <Terms xmlns="http://schemas.microsoft.com/office/infopath/2007/PartnerControls"/>
    </ef642806d26c426e8de7b48d57954fe9>
    <o6f1dd33322e4fee9f8472c70ee26897 xmlns="75a28cf3-9262-494e-8e02-5092a5e3e3b0">
      <Terms xmlns="http://schemas.microsoft.com/office/infopath/2007/PartnerControls"/>
    </o6f1dd33322e4fee9f8472c70ee26897>
    <TaxCatchAll xmlns="75a28cf3-9262-494e-8e02-5092a5e3e3b0" xsi:nil="true"/>
    <TaxKeywordTaxHTField xmlns="75a28cf3-9262-494e-8e02-5092a5e3e3b0">
      <Terms xmlns="http://schemas.microsoft.com/office/infopath/2007/PartnerControls"/>
    </TaxKeywordTaxHTField>
    <lcf76f155ced4ddcb4097134ff3c332f xmlns="3bc347b3-fe5d-4b8e-9d9b-f3ef8f0aaa5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D85AEFA635D49A6E6BDF53EF4F954" ma:contentTypeVersion="14" ma:contentTypeDescription="Create a new document." ma:contentTypeScope="" ma:versionID="85bff90f2cb6590f2f075b430cfd5580">
  <xsd:schema xmlns:xsd="http://www.w3.org/2001/XMLSchema" xmlns:xs="http://www.w3.org/2001/XMLSchema" xmlns:p="http://schemas.microsoft.com/office/2006/metadata/properties" xmlns:ns2="75a28cf3-9262-494e-8e02-5092a5e3e3b0" xmlns:ns3="3bc347b3-fe5d-4b8e-9d9b-f3ef8f0aaa5f" targetNamespace="http://schemas.microsoft.com/office/2006/metadata/properties" ma:root="true" ma:fieldsID="6cc50dd51893b1b9e41c998026fef095" ns2:_="" ns3:_="">
    <xsd:import namespace="75a28cf3-9262-494e-8e02-5092a5e3e3b0"/>
    <xsd:import namespace="3bc347b3-fe5d-4b8e-9d9b-f3ef8f0aaa5f"/>
    <xsd:element name="properties">
      <xsd:complexType>
        <xsd:sequence>
          <xsd:element name="documentManagement">
            <xsd:complexType>
              <xsd:all>
                <xsd:element ref="ns2:o6f1dd33322e4fee9f8472c70ee26897" minOccurs="0"/>
                <xsd:element ref="ns2:TaxCatchAll" minOccurs="0"/>
                <xsd:element ref="ns2:TaxCatchAllLabel" minOccurs="0"/>
                <xsd:element ref="ns2:TaxKeywordTaxHTField" minOccurs="0"/>
                <xsd:element ref="ns2:ef642806d26c426e8de7b48d57954fe9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28cf3-9262-494e-8e02-5092a5e3e3b0" elementFormDefault="qualified">
    <xsd:import namespace="http://schemas.microsoft.com/office/2006/documentManagement/types"/>
    <xsd:import namespace="http://schemas.microsoft.com/office/infopath/2007/PartnerControls"/>
    <xsd:element name="o6f1dd33322e4fee9f8472c70ee26897" ma:index="8" nillable="true" ma:taxonomy="true" ma:internalName="o6f1dd33322e4fee9f8472c70ee26897" ma:taxonomyFieldName="Document_x0020_Type" ma:displayName="Document Type" ma:default="" ma:fieldId="{86f1dd33-322e-4fee-9f84-72c70ee26897}" ma:taxonomyMulti="true" ma:sspId="8d0af180-1065-48e5-bc0d-526fac628292" ma:termSetId="a86422d8-cad4-4935-995f-47ef0cc840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721EE60-10E7-4DB1-BB80-6996D17B6FFB}" ma:internalName="TaxCatchAll" ma:showField="CatchAllData" ma:web="{69b26b8c-f972-4ab0-902e-3bf30c234b0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721EE60-10E7-4DB1-BB80-6996D17B6FFB}" ma:internalName="TaxCatchAllLabel" ma:readOnly="true" ma:showField="CatchAllDataLabel" ma:web="{69b26b8c-f972-4ab0-902e-3bf30c234b0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8d0af180-1065-48e5-bc0d-526fac6282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f642806d26c426e8de7b48d57954fe9" ma:index="14" nillable="true" ma:taxonomy="true" ma:internalName="ef642806d26c426e8de7b48d57954fe9" ma:taxonomyFieldName="Roehampton_x0020_Team" ma:displayName="Roehampton Team" ma:default="" ma:fieldId="{ef642806-d26c-426e-8de7-b48d57954fe9}" ma:sspId="8d0af180-1065-48e5-bc0d-526fac628292" ma:termSetId="d1e35cad-1ad0-4857-8537-5b82f749682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347b3-fe5d-4b8e-9d9b-f3ef8f0aaa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d0af180-1065-48e5-bc0d-526fac628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737483-8258-4783-9046-5C9BD4781D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07EC7A-8C1E-4097-B10E-450F91DDFBE8}">
  <ds:schemaRefs>
    <ds:schemaRef ds:uri="http://schemas.microsoft.com/office/2006/metadata/properties"/>
    <ds:schemaRef ds:uri="http://www.w3.org/2000/xmlns/"/>
    <ds:schemaRef ds:uri="75a28cf3-9262-494e-8e02-5092a5e3e3b0"/>
    <ds:schemaRef ds:uri="http://schemas.microsoft.com/office/infopath/2007/PartnerControls"/>
    <ds:schemaRef ds:uri="http://www.w3.org/2001/XMLSchema-instance"/>
    <ds:schemaRef ds:uri="3bc347b3-fe5d-4b8e-9d9b-f3ef8f0aaa5f"/>
  </ds:schemaRefs>
</ds:datastoreItem>
</file>

<file path=customXml/itemProps3.xml><?xml version="1.0" encoding="utf-8"?>
<ds:datastoreItem xmlns:ds="http://schemas.openxmlformats.org/officeDocument/2006/customXml" ds:itemID="{8597766D-8010-400A-8F5F-2DCA1C2D7E6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5a28cf3-9262-494e-8e02-5092a5e3e3b0"/>
    <ds:schemaRef ds:uri="3bc347b3-fe5d-4b8e-9d9b-f3ef8f0aaa5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466</Words>
  <Application>Microsoft Office PowerPoint</Application>
  <PresentationFormat>Widescreen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Montserrat ExtraBold</vt:lpstr>
      <vt:lpstr>Office Theme</vt:lpstr>
      <vt:lpstr>PowerPoint Presentation</vt:lpstr>
      <vt:lpstr>What is online feedback?</vt:lpstr>
      <vt:lpstr>Service Owner Hub Layout</vt:lpstr>
      <vt:lpstr>Individual Feedback Layout</vt:lpstr>
      <vt:lpstr>How does it work?</vt:lpstr>
      <vt:lpstr>Step by step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Callum Mitchell</dc:creator>
  <cp:lastModifiedBy>Josh Miskin</cp:lastModifiedBy>
  <cp:revision>5</cp:revision>
  <dcterms:created xsi:type="dcterms:W3CDTF">2025-06-20T08:33:10Z</dcterms:created>
  <dcterms:modified xsi:type="dcterms:W3CDTF">2025-09-18T17:15:27Z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0x010100D70D85AEFA635D49A6E6BDF53EF4F954</vt:lpwstr>
  </property>
  <property fmtid="{D5CDD505-2E9C-101B-9397-08002B2CF9AE}" pid="3" name="Document_x0020_Type">
    <vt:lpwstr/>
  </property>
  <property fmtid="{D5CDD505-2E9C-101B-9397-08002B2CF9AE}" pid="4" name="Document Type">
    <vt:lpwstr/>
  </property>
  <property fmtid="{D5CDD505-2E9C-101B-9397-08002B2CF9AE}" pid="5" name="TaxKeyword">
    <vt:lpwstr/>
  </property>
  <property fmtid="{D5CDD505-2E9C-101B-9397-08002B2CF9AE}" pid="6" name="MediaServiceImageTags">
    <vt:lpwstr/>
  </property>
  <property fmtid="{D5CDD505-2E9C-101B-9397-08002B2CF9AE}" pid="7" name="Roehampton Team">
    <vt:lpwstr/>
  </property>
  <property fmtid="{D5CDD505-2E9C-101B-9397-08002B2CF9AE}" pid="8" name="Roehampton_x0020_Team">
    <vt:lpwstr/>
  </property>
</Properties>
</file>