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62" r:id="rId6"/>
    <p:sldId id="269" r:id="rId7"/>
    <p:sldId id="259" r:id="rId8"/>
    <p:sldId id="268" r:id="rId9"/>
    <p:sldId id="257"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2C87A-AFFD-C191-6E99-48E9BDC55D58}" name="Michael Bailey" initials="MB" userId="S::Michael.Bailey@ROEHAMPTON.AC.UK::ba231bf7-8351-469b-ae8c-e18e757caa59" providerId="AD"/>
  <p188:author id="{770AD685-6D61-7A6E-61B3-6BB3F3B76ACF}" name="Irene Reynolds" initials="IR" userId="S::irene.reynolds@roehampton.ac.uk::52c6e95c-2e97-4a45-8ce5-d283d04b50d7" providerId="AD"/>
  <p188:author id="{DDB03497-0236-A704-CE1C-0019D8DFA37D}" name="Lucas Hession (Student Union)" initials="LH" userId="S::Lucas.Hession2@roehampton.ac.uk::01d9b053-4aee-4f23-8794-e1fdeceb45ba" providerId="AD"/>
  <p188:author id="{B2F176A8-4E51-E116-FEAB-82103AC5AD50}" name="Josh Miskin" initials="JM" userId="S::Josh.Miskin@ROEHAMPTON.AC.UK::e077b2d1-f200-4fce-82b1-78276165a2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D4E4F"/>
    <a:srgbClr val="2E6E75"/>
    <a:srgbClr val="F3DA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25231-8445-4628-AD39-5400CD3810F3}" v="4" dt="2025-09-12T17:16:55.396"/>
    <p1510:client id="{69204765-AF70-683D-CABF-93E44D0721CE}" v="7" dt="2025-09-12T14:21:25.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761" autoAdjust="0"/>
  </p:normalViewPr>
  <p:slideViewPr>
    <p:cSldViewPr snapToGrid="0">
      <p:cViewPr varScale="1">
        <p:scale>
          <a:sx n="35" d="100"/>
          <a:sy n="35" d="100"/>
        </p:scale>
        <p:origin x="1844"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Reynolds" userId="S::irene.reynolds@roehampton.ac.uk::52c6e95c-2e97-4a45-8ce5-d283d04b50d7" providerId="AD" clId="Web-{69204765-AF70-683D-CABF-93E44D0721CE}"/>
    <pc:docChg chg="mod modSld">
      <pc:chgData name="Irene Reynolds" userId="S::irene.reynolds@roehampton.ac.uk::52c6e95c-2e97-4a45-8ce5-d283d04b50d7" providerId="AD" clId="Web-{69204765-AF70-683D-CABF-93E44D0721CE}" dt="2025-09-12T14:17:11.532" v="3" actId="20577"/>
      <pc:docMkLst>
        <pc:docMk/>
      </pc:docMkLst>
      <pc:sldChg chg="modSp">
        <pc:chgData name="Irene Reynolds" userId="S::irene.reynolds@roehampton.ac.uk::52c6e95c-2e97-4a45-8ce5-d283d04b50d7" providerId="AD" clId="Web-{69204765-AF70-683D-CABF-93E44D0721CE}" dt="2025-09-12T14:17:11.532" v="3" actId="20577"/>
        <pc:sldMkLst>
          <pc:docMk/>
          <pc:sldMk cId="348874020" sldId="259"/>
        </pc:sldMkLst>
        <pc:spChg chg="mod">
          <ac:chgData name="Irene Reynolds" userId="S::irene.reynolds@roehampton.ac.uk::52c6e95c-2e97-4a45-8ce5-d283d04b50d7" providerId="AD" clId="Web-{69204765-AF70-683D-CABF-93E44D0721CE}" dt="2025-09-12T14:17:11.532" v="3" actId="20577"/>
          <ac:spMkLst>
            <pc:docMk/>
            <pc:sldMk cId="348874020" sldId="259"/>
            <ac:spMk id="3" creationId="{1441BAA9-C305-4F6B-FDBE-EBB4D178B805}"/>
          </ac:spMkLst>
        </pc:spChg>
      </pc:sldChg>
    </pc:docChg>
  </pc:docChgLst>
  <pc:docChgLst>
    <pc:chgData name="Michael Bailey" userId="ba231bf7-8351-469b-ae8c-e18e757caa59" providerId="ADAL" clId="{52488CD6-1BED-4625-9CAD-03625FD9177E}"/>
    <pc:docChg chg="undo custSel addSld modSld">
      <pc:chgData name="Michael Bailey" userId="ba231bf7-8351-469b-ae8c-e18e757caa59" providerId="ADAL" clId="{52488CD6-1BED-4625-9CAD-03625FD9177E}" dt="2025-09-10T08:40:15.422" v="881" actId="20577"/>
      <pc:docMkLst>
        <pc:docMk/>
      </pc:docMkLst>
      <pc:sldChg chg="modSp mod">
        <pc:chgData name="Michael Bailey" userId="ba231bf7-8351-469b-ae8c-e18e757caa59" providerId="ADAL" clId="{52488CD6-1BED-4625-9CAD-03625FD9177E}" dt="2025-09-10T08:40:15.422" v="881" actId="20577"/>
        <pc:sldMkLst>
          <pc:docMk/>
          <pc:sldMk cId="1382440611" sldId="257"/>
        </pc:sldMkLst>
        <pc:spChg chg="mod">
          <ac:chgData name="Michael Bailey" userId="ba231bf7-8351-469b-ae8c-e18e757caa59" providerId="ADAL" clId="{52488CD6-1BED-4625-9CAD-03625FD9177E}" dt="2025-09-09T22:47:48.648" v="688" actId="20577"/>
          <ac:spMkLst>
            <pc:docMk/>
            <pc:sldMk cId="1382440611" sldId="257"/>
            <ac:spMk id="2" creationId="{0D66EC07-3993-2105-BC0A-36B211AEE659}"/>
          </ac:spMkLst>
        </pc:spChg>
        <pc:spChg chg="mod">
          <ac:chgData name="Michael Bailey" userId="ba231bf7-8351-469b-ae8c-e18e757caa59" providerId="ADAL" clId="{52488CD6-1BED-4625-9CAD-03625FD9177E}" dt="2025-09-10T08:40:15.422" v="881" actId="20577"/>
          <ac:spMkLst>
            <pc:docMk/>
            <pc:sldMk cId="1382440611" sldId="257"/>
            <ac:spMk id="3" creationId="{D3F270B3-E38C-0682-BD84-E9D0640FE2FC}"/>
          </ac:spMkLst>
        </pc:spChg>
      </pc:sldChg>
      <pc:sldChg chg="delSp modSp mod">
        <pc:chgData name="Michael Bailey" userId="ba231bf7-8351-469b-ae8c-e18e757caa59" providerId="ADAL" clId="{52488CD6-1BED-4625-9CAD-03625FD9177E}" dt="2025-09-10T08:38:15.366" v="872" actId="113"/>
        <pc:sldMkLst>
          <pc:docMk/>
          <pc:sldMk cId="348874020" sldId="259"/>
        </pc:sldMkLst>
        <pc:spChg chg="mod">
          <ac:chgData name="Michael Bailey" userId="ba231bf7-8351-469b-ae8c-e18e757caa59" providerId="ADAL" clId="{52488CD6-1BED-4625-9CAD-03625FD9177E}" dt="2025-09-09T22:41:07.515" v="0" actId="6549"/>
          <ac:spMkLst>
            <pc:docMk/>
            <pc:sldMk cId="348874020" sldId="259"/>
            <ac:spMk id="2" creationId="{F977F9B9-9325-EFF7-3CEA-DE0BD3E04D62}"/>
          </ac:spMkLst>
        </pc:spChg>
        <pc:spChg chg="mod">
          <ac:chgData name="Michael Bailey" userId="ba231bf7-8351-469b-ae8c-e18e757caa59" providerId="ADAL" clId="{52488CD6-1BED-4625-9CAD-03625FD9177E}" dt="2025-09-10T08:38:15.366" v="872" actId="113"/>
          <ac:spMkLst>
            <pc:docMk/>
            <pc:sldMk cId="348874020" sldId="259"/>
            <ac:spMk id="3" creationId="{1441BAA9-C305-4F6B-FDBE-EBB4D178B805}"/>
          </ac:spMkLst>
        </pc:spChg>
      </pc:sldChg>
      <pc:sldChg chg="modSp mod modCm">
        <pc:chgData name="Michael Bailey" userId="ba231bf7-8351-469b-ae8c-e18e757caa59" providerId="ADAL" clId="{52488CD6-1BED-4625-9CAD-03625FD9177E}" dt="2025-09-10T08:37:52.707" v="870" actId="20577"/>
        <pc:sldMkLst>
          <pc:docMk/>
          <pc:sldMk cId="725015382" sldId="262"/>
        </pc:sldMkLst>
        <pc:spChg chg="mod">
          <ac:chgData name="Michael Bailey" userId="ba231bf7-8351-469b-ae8c-e18e757caa59" providerId="ADAL" clId="{52488CD6-1BED-4625-9CAD-03625FD9177E}" dt="2025-09-10T08:37:52.707" v="870" actId="20577"/>
          <ac:spMkLst>
            <pc:docMk/>
            <pc:sldMk cId="725015382" sldId="262"/>
            <ac:spMk id="10" creationId="{A133B02E-544E-AA61-3A3C-5ED42F88404D}"/>
          </ac:spMkLst>
        </pc:spChg>
        <pc:extLst>
          <p:ext xmlns:p="http://schemas.openxmlformats.org/presentationml/2006/main" uri="{D6D511B9-2390-475A-947B-AFAB55BFBCF1}">
            <pc226:cmChg xmlns:pc226="http://schemas.microsoft.com/office/powerpoint/2022/06/main/command" chg="mod">
              <pc226:chgData name="Michael Bailey" userId="ba231bf7-8351-469b-ae8c-e18e757caa59" providerId="ADAL" clId="{52488CD6-1BED-4625-9CAD-03625FD9177E}" dt="2025-09-10T08:37:52.707" v="870" actId="20577"/>
              <pc2:cmMkLst xmlns:pc2="http://schemas.microsoft.com/office/powerpoint/2019/9/main/command">
                <pc:docMk/>
                <pc:sldMk cId="725015382" sldId="262"/>
                <pc2:cmMk id="{DFACC02C-AB1C-41D0-8C84-B7A4EB5EB9E5}"/>
              </pc2:cmMkLst>
            </pc226:cmChg>
          </p:ext>
        </pc:extLst>
      </pc:sldChg>
      <pc:sldChg chg="modSp mod">
        <pc:chgData name="Michael Bailey" userId="ba231bf7-8351-469b-ae8c-e18e757caa59" providerId="ADAL" clId="{52488CD6-1BED-4625-9CAD-03625FD9177E}" dt="2025-09-09T22:52:40.553" v="868" actId="14100"/>
        <pc:sldMkLst>
          <pc:docMk/>
          <pc:sldMk cId="2206655799" sldId="264"/>
        </pc:sldMkLst>
        <pc:spChg chg="mod">
          <ac:chgData name="Michael Bailey" userId="ba231bf7-8351-469b-ae8c-e18e757caa59" providerId="ADAL" clId="{52488CD6-1BED-4625-9CAD-03625FD9177E}" dt="2025-09-09T22:52:40.553" v="868" actId="14100"/>
          <ac:spMkLst>
            <pc:docMk/>
            <pc:sldMk cId="2206655799" sldId="264"/>
            <ac:spMk id="3" creationId="{8BE675DC-6C37-8703-5A87-7A3D891D9B0E}"/>
          </ac:spMkLst>
        </pc:spChg>
      </pc:sldChg>
      <pc:sldChg chg="modSp mod">
        <pc:chgData name="Michael Bailey" userId="ba231bf7-8351-469b-ae8c-e18e757caa59" providerId="ADAL" clId="{52488CD6-1BED-4625-9CAD-03625FD9177E}" dt="2025-09-09T22:50:37.557" v="824" actId="20577"/>
        <pc:sldMkLst>
          <pc:docMk/>
          <pc:sldMk cId="456513429" sldId="265"/>
        </pc:sldMkLst>
        <pc:spChg chg="mod">
          <ac:chgData name="Michael Bailey" userId="ba231bf7-8351-469b-ae8c-e18e757caa59" providerId="ADAL" clId="{52488CD6-1BED-4625-9CAD-03625FD9177E}" dt="2025-09-09T22:49:02.060" v="820" actId="20577"/>
          <ac:spMkLst>
            <pc:docMk/>
            <pc:sldMk cId="456513429" sldId="265"/>
            <ac:spMk id="2" creationId="{B94213E2-74C3-B685-C2C6-7FE439C341A7}"/>
          </ac:spMkLst>
        </pc:spChg>
        <pc:spChg chg="mod">
          <ac:chgData name="Michael Bailey" userId="ba231bf7-8351-469b-ae8c-e18e757caa59" providerId="ADAL" clId="{52488CD6-1BED-4625-9CAD-03625FD9177E}" dt="2025-09-09T22:50:37.557" v="824" actId="20577"/>
          <ac:spMkLst>
            <pc:docMk/>
            <pc:sldMk cId="456513429" sldId="265"/>
            <ac:spMk id="3" creationId="{D7AAD333-0410-D2A7-9068-BE4812BFED85}"/>
          </ac:spMkLst>
        </pc:spChg>
      </pc:sldChg>
      <pc:sldChg chg="modSp mod">
        <pc:chgData name="Michael Bailey" userId="ba231bf7-8351-469b-ae8c-e18e757caa59" providerId="ADAL" clId="{52488CD6-1BED-4625-9CAD-03625FD9177E}" dt="2025-09-09T22:52:14.867" v="867" actId="20577"/>
        <pc:sldMkLst>
          <pc:docMk/>
          <pc:sldMk cId="2648247482" sldId="267"/>
        </pc:sldMkLst>
        <pc:spChg chg="mod">
          <ac:chgData name="Michael Bailey" userId="ba231bf7-8351-469b-ae8c-e18e757caa59" providerId="ADAL" clId="{52488CD6-1BED-4625-9CAD-03625FD9177E}" dt="2025-09-09T22:52:14.867" v="867" actId="20577"/>
          <ac:spMkLst>
            <pc:docMk/>
            <pc:sldMk cId="2648247482" sldId="267"/>
            <ac:spMk id="3" creationId="{F9797D88-4436-5F7C-7662-5B14102B5541}"/>
          </ac:spMkLst>
        </pc:spChg>
      </pc:sldChg>
      <pc:sldChg chg="delSp modSp add mod">
        <pc:chgData name="Michael Bailey" userId="ba231bf7-8351-469b-ae8c-e18e757caa59" providerId="ADAL" clId="{52488CD6-1BED-4625-9CAD-03625FD9177E}" dt="2025-09-09T22:47:41.726" v="687" actId="20577"/>
        <pc:sldMkLst>
          <pc:docMk/>
          <pc:sldMk cId="3602042090" sldId="268"/>
        </pc:sldMkLst>
        <pc:spChg chg="mod">
          <ac:chgData name="Michael Bailey" userId="ba231bf7-8351-469b-ae8c-e18e757caa59" providerId="ADAL" clId="{52488CD6-1BED-4625-9CAD-03625FD9177E}" dt="2025-09-09T22:47:41.726" v="687" actId="20577"/>
          <ac:spMkLst>
            <pc:docMk/>
            <pc:sldMk cId="3602042090" sldId="268"/>
            <ac:spMk id="3" creationId="{CA61F983-DCB2-DC29-6483-5A632532BB17}"/>
          </ac:spMkLst>
        </pc:spChg>
        <pc:grpChg chg="mod topLvl">
          <ac:chgData name="Michael Bailey" userId="ba231bf7-8351-469b-ae8c-e18e757caa59" providerId="ADAL" clId="{52488CD6-1BED-4625-9CAD-03625FD9177E}" dt="2025-09-09T22:45:38.910" v="416" actId="1076"/>
          <ac:grpSpMkLst>
            <pc:docMk/>
            <pc:sldMk cId="3602042090" sldId="268"/>
            <ac:grpSpMk id="4" creationId="{1463CFF6-C3E2-529D-8771-81822037F25B}"/>
          </ac:grpSpMkLst>
        </pc:grpChg>
      </pc:sldChg>
    </pc:docChg>
  </pc:docChgLst>
  <pc:docChgLst>
    <pc:chgData name="Lucas Hession (Student Union)" userId="01d9b053-4aee-4f23-8794-e1fdeceb45ba" providerId="ADAL" clId="{360CA73B-6D00-4863-9BF0-CC6576DD11A8}"/>
    <pc:docChg chg="custSel modSld sldOrd">
      <pc:chgData name="Lucas Hession (Student Union)" userId="01d9b053-4aee-4f23-8794-e1fdeceb45ba" providerId="ADAL" clId="{360CA73B-6D00-4863-9BF0-CC6576DD11A8}" dt="2025-09-10T09:04:14.367" v="1209" actId="20577"/>
      <pc:docMkLst>
        <pc:docMk/>
      </pc:docMkLst>
      <pc:sldChg chg="modSp mod">
        <pc:chgData name="Lucas Hession (Student Union)" userId="01d9b053-4aee-4f23-8794-e1fdeceb45ba" providerId="ADAL" clId="{360CA73B-6D00-4863-9BF0-CC6576DD11A8}" dt="2025-09-10T08:36:56.728" v="22" actId="2711"/>
        <pc:sldMkLst>
          <pc:docMk/>
          <pc:sldMk cId="1382440611" sldId="257"/>
        </pc:sldMkLst>
        <pc:spChg chg="mod">
          <ac:chgData name="Lucas Hession (Student Union)" userId="01d9b053-4aee-4f23-8794-e1fdeceb45ba" providerId="ADAL" clId="{360CA73B-6D00-4863-9BF0-CC6576DD11A8}" dt="2025-09-10T08:36:56.728" v="22" actId="2711"/>
          <ac:spMkLst>
            <pc:docMk/>
            <pc:sldMk cId="1382440611" sldId="257"/>
            <ac:spMk id="3" creationId="{D3F270B3-E38C-0682-BD84-E9D0640FE2FC}"/>
          </ac:spMkLst>
        </pc:spChg>
      </pc:sldChg>
      <pc:sldChg chg="modSp mod">
        <pc:chgData name="Lucas Hession (Student Union)" userId="01d9b053-4aee-4f23-8794-e1fdeceb45ba" providerId="ADAL" clId="{360CA73B-6D00-4863-9BF0-CC6576DD11A8}" dt="2025-09-10T08:36:41.635" v="20" actId="2711"/>
        <pc:sldMkLst>
          <pc:docMk/>
          <pc:sldMk cId="348874020" sldId="259"/>
        </pc:sldMkLst>
        <pc:spChg chg="mod">
          <ac:chgData name="Lucas Hession (Student Union)" userId="01d9b053-4aee-4f23-8794-e1fdeceb45ba" providerId="ADAL" clId="{360CA73B-6D00-4863-9BF0-CC6576DD11A8}" dt="2025-09-10T08:36:41.635" v="20" actId="2711"/>
          <ac:spMkLst>
            <pc:docMk/>
            <pc:sldMk cId="348874020" sldId="259"/>
            <ac:spMk id="3" creationId="{1441BAA9-C305-4F6B-FDBE-EBB4D178B805}"/>
          </ac:spMkLst>
        </pc:spChg>
      </pc:sldChg>
      <pc:sldChg chg="modSp mod">
        <pc:chgData name="Lucas Hession (Student Union)" userId="01d9b053-4aee-4f23-8794-e1fdeceb45ba" providerId="ADAL" clId="{360CA73B-6D00-4863-9BF0-CC6576DD11A8}" dt="2025-09-10T08:36:31.296" v="19" actId="2711"/>
        <pc:sldMkLst>
          <pc:docMk/>
          <pc:sldMk cId="725015382" sldId="262"/>
        </pc:sldMkLst>
        <pc:spChg chg="mod">
          <ac:chgData name="Lucas Hession (Student Union)" userId="01d9b053-4aee-4f23-8794-e1fdeceb45ba" providerId="ADAL" clId="{360CA73B-6D00-4863-9BF0-CC6576DD11A8}" dt="2025-09-10T08:36:17.591" v="16" actId="2711"/>
          <ac:spMkLst>
            <pc:docMk/>
            <pc:sldMk cId="725015382" sldId="262"/>
            <ac:spMk id="7" creationId="{F5A83E5D-E99C-DC15-1635-C193050B5537}"/>
          </ac:spMkLst>
        </pc:spChg>
        <pc:spChg chg="mod">
          <ac:chgData name="Lucas Hession (Student Union)" userId="01d9b053-4aee-4f23-8794-e1fdeceb45ba" providerId="ADAL" clId="{360CA73B-6D00-4863-9BF0-CC6576DD11A8}" dt="2025-09-10T08:36:22.593" v="17" actId="2711"/>
          <ac:spMkLst>
            <pc:docMk/>
            <pc:sldMk cId="725015382" sldId="262"/>
            <ac:spMk id="10" creationId="{A133B02E-544E-AA61-3A3C-5ED42F88404D}"/>
          </ac:spMkLst>
        </pc:spChg>
        <pc:spChg chg="mod">
          <ac:chgData name="Lucas Hession (Student Union)" userId="01d9b053-4aee-4f23-8794-e1fdeceb45ba" providerId="ADAL" clId="{360CA73B-6D00-4863-9BF0-CC6576DD11A8}" dt="2025-09-10T08:36:31.296" v="19" actId="2711"/>
          <ac:spMkLst>
            <pc:docMk/>
            <pc:sldMk cId="725015382" sldId="262"/>
            <ac:spMk id="13" creationId="{F6C81C70-A7C6-21BB-3083-517CDEF3EF37}"/>
          </ac:spMkLst>
        </pc:spChg>
        <pc:spChg chg="mod">
          <ac:chgData name="Lucas Hession (Student Union)" userId="01d9b053-4aee-4f23-8794-e1fdeceb45ba" providerId="ADAL" clId="{360CA73B-6D00-4863-9BF0-CC6576DD11A8}" dt="2025-09-10T08:36:26.532" v="18" actId="2711"/>
          <ac:spMkLst>
            <pc:docMk/>
            <pc:sldMk cId="725015382" sldId="262"/>
            <ac:spMk id="16" creationId="{285DDAA2-CB10-9CA3-ECF5-E2D00FC0C932}"/>
          </ac:spMkLst>
        </pc:spChg>
      </pc:sldChg>
      <pc:sldChg chg="modSp mod modCm modNotesTx">
        <pc:chgData name="Lucas Hession (Student Union)" userId="01d9b053-4aee-4f23-8794-e1fdeceb45ba" providerId="ADAL" clId="{360CA73B-6D00-4863-9BF0-CC6576DD11A8}" dt="2025-09-10T09:02:03.585" v="1092" actId="1076"/>
        <pc:sldMkLst>
          <pc:docMk/>
          <pc:sldMk cId="2206655799" sldId="264"/>
        </pc:sldMkLst>
        <pc:spChg chg="mod">
          <ac:chgData name="Lucas Hession (Student Union)" userId="01d9b053-4aee-4f23-8794-e1fdeceb45ba" providerId="ADAL" clId="{360CA73B-6D00-4863-9BF0-CC6576DD11A8}" dt="2025-09-10T09:01:56.876" v="1091" actId="26606"/>
          <ac:spMkLst>
            <pc:docMk/>
            <pc:sldMk cId="2206655799" sldId="264"/>
            <ac:spMk id="3" creationId="{8BE675DC-6C37-8703-5A87-7A3D891D9B0E}"/>
          </ac:spMkLst>
        </pc:spChg>
        <pc:picChg chg="mod">
          <ac:chgData name="Lucas Hession (Student Union)" userId="01d9b053-4aee-4f23-8794-e1fdeceb45ba" providerId="ADAL" clId="{360CA73B-6D00-4863-9BF0-CC6576DD11A8}" dt="2025-09-10T09:02:03.585" v="1092" actId="1076"/>
          <ac:picMkLst>
            <pc:docMk/>
            <pc:sldMk cId="2206655799" sldId="264"/>
            <ac:picMk id="8" creationId="{0D24ED21-1BBC-9042-7D20-2171A4E6E070}"/>
          </ac:picMkLst>
        </pc:picChg>
        <pc:extLst>
          <p:ext xmlns:p="http://schemas.openxmlformats.org/presentationml/2006/main" uri="{D6D511B9-2390-475A-947B-AFAB55BFBCF1}">
            <pc226:cmChg xmlns:pc226="http://schemas.microsoft.com/office/powerpoint/2022/06/main/command" chg="mod">
              <pc226:chgData name="Lucas Hession (Student Union)" userId="01d9b053-4aee-4f23-8794-e1fdeceb45ba" providerId="ADAL" clId="{360CA73B-6D00-4863-9BF0-CC6576DD11A8}" dt="2025-09-10T08:57:49.327" v="956" actId="21"/>
              <pc2:cmMkLst xmlns:pc2="http://schemas.microsoft.com/office/powerpoint/2019/9/main/command">
                <pc:docMk/>
                <pc:sldMk cId="2206655799" sldId="264"/>
                <pc2:cmMk id="{44E4AD12-B6C9-4B9D-B4C3-D60654B0C0BF}"/>
              </pc2:cmMkLst>
            </pc226:cmChg>
          </p:ext>
        </pc:extLst>
      </pc:sldChg>
      <pc:sldChg chg="modSp mod ord modCm modNotesTx">
        <pc:chgData name="Lucas Hession (Student Union)" userId="01d9b053-4aee-4f23-8794-e1fdeceb45ba" providerId="ADAL" clId="{360CA73B-6D00-4863-9BF0-CC6576DD11A8}" dt="2025-09-10T09:04:14.367" v="1209" actId="20577"/>
        <pc:sldMkLst>
          <pc:docMk/>
          <pc:sldMk cId="456513429" sldId="265"/>
        </pc:sldMkLst>
        <pc:spChg chg="mod">
          <ac:chgData name="Lucas Hession (Student Union)" userId="01d9b053-4aee-4f23-8794-e1fdeceb45ba" providerId="ADAL" clId="{360CA73B-6D00-4863-9BF0-CC6576DD11A8}" dt="2025-09-10T08:52:29.420" v="29" actId="14100"/>
          <ac:spMkLst>
            <pc:docMk/>
            <pc:sldMk cId="456513429" sldId="265"/>
            <ac:spMk id="3" creationId="{D7AAD333-0410-D2A7-9068-BE4812BFED85}"/>
          </ac:spMkLst>
        </pc:spChg>
        <pc:picChg chg="mod">
          <ac:chgData name="Lucas Hession (Student Union)" userId="01d9b053-4aee-4f23-8794-e1fdeceb45ba" providerId="ADAL" clId="{360CA73B-6D00-4863-9BF0-CC6576DD11A8}" dt="2025-09-10T09:02:08.924" v="1093" actId="1076"/>
          <ac:picMkLst>
            <pc:docMk/>
            <pc:sldMk cId="456513429" sldId="265"/>
            <ac:picMk id="5" creationId="{C8E14686-7BD7-079F-8CB4-F51D917DBD70}"/>
          </ac:picMkLst>
        </pc:picChg>
        <pc:extLst>
          <p:ext xmlns:p="http://schemas.openxmlformats.org/presentationml/2006/main" uri="{D6D511B9-2390-475A-947B-AFAB55BFBCF1}">
            <pc226:cmChg xmlns:pc226="http://schemas.microsoft.com/office/powerpoint/2022/06/main/command" chg="mod">
              <pc226:chgData name="Lucas Hession (Student Union)" userId="01d9b053-4aee-4f23-8794-e1fdeceb45ba" providerId="ADAL" clId="{360CA73B-6D00-4863-9BF0-CC6576DD11A8}" dt="2025-09-10T08:26:43.368" v="2" actId="21"/>
              <pc2:cmMkLst xmlns:pc2="http://schemas.microsoft.com/office/powerpoint/2019/9/main/command">
                <pc:docMk/>
                <pc:sldMk cId="456513429" sldId="265"/>
                <pc2:cmMk id="{44E4AD12-B6C9-4B9D-B4C3-D60654B0C0BF}"/>
              </pc2:cmMkLst>
            </pc226:cmChg>
          </p:ext>
        </pc:extLst>
      </pc:sldChg>
      <pc:sldChg chg="modSp mod">
        <pc:chgData name="Lucas Hession (Student Union)" userId="01d9b053-4aee-4f23-8794-e1fdeceb45ba" providerId="ADAL" clId="{360CA73B-6D00-4863-9BF0-CC6576DD11A8}" dt="2025-09-10T08:36:49.662" v="21" actId="2711"/>
        <pc:sldMkLst>
          <pc:docMk/>
          <pc:sldMk cId="3602042090" sldId="268"/>
        </pc:sldMkLst>
        <pc:spChg chg="mod">
          <ac:chgData name="Lucas Hession (Student Union)" userId="01d9b053-4aee-4f23-8794-e1fdeceb45ba" providerId="ADAL" clId="{360CA73B-6D00-4863-9BF0-CC6576DD11A8}" dt="2025-09-10T08:36:49.662" v="21" actId="2711"/>
          <ac:spMkLst>
            <pc:docMk/>
            <pc:sldMk cId="3602042090" sldId="268"/>
            <ac:spMk id="3" creationId="{CA61F983-DCB2-DC29-6483-5A632532BB17}"/>
          </ac:spMkLst>
        </pc:spChg>
      </pc:sldChg>
    </pc:docChg>
  </pc:docChgLst>
  <pc:docChgLst>
    <pc:chgData name="Josh Miskin" userId="e077b2d1-f200-4fce-82b1-78276165a272" providerId="ADAL" clId="{53D25231-8445-4628-AD39-5400CD3810F3}"/>
    <pc:docChg chg="undo custSel addSld delSld modSld sldOrd">
      <pc:chgData name="Josh Miskin" userId="e077b2d1-f200-4fce-82b1-78276165a272" providerId="ADAL" clId="{53D25231-8445-4628-AD39-5400CD3810F3}" dt="2025-09-12T17:30:43.959" v="2208" actId="20577"/>
      <pc:docMkLst>
        <pc:docMk/>
      </pc:docMkLst>
      <pc:sldChg chg="addSp delSp mod modNotesTx">
        <pc:chgData name="Josh Miskin" userId="e077b2d1-f200-4fce-82b1-78276165a272" providerId="ADAL" clId="{53D25231-8445-4628-AD39-5400CD3810F3}" dt="2025-09-12T17:30:43.959" v="2208" actId="20577"/>
        <pc:sldMkLst>
          <pc:docMk/>
          <pc:sldMk cId="2353485608" sldId="256"/>
        </pc:sldMkLst>
        <pc:picChg chg="add del">
          <ac:chgData name="Josh Miskin" userId="e077b2d1-f200-4fce-82b1-78276165a272" providerId="ADAL" clId="{53D25231-8445-4628-AD39-5400CD3810F3}" dt="2025-09-09T12:28:28.622" v="410" actId="478"/>
          <ac:picMkLst>
            <pc:docMk/>
            <pc:sldMk cId="2353485608" sldId="256"/>
            <ac:picMk id="4" creationId="{A1F52826-EF13-81B6-6D48-E13395340F31}"/>
          </ac:picMkLst>
        </pc:picChg>
      </pc:sldChg>
      <pc:sldChg chg="modSp mod ord modNotesTx">
        <pc:chgData name="Josh Miskin" userId="e077b2d1-f200-4fce-82b1-78276165a272" providerId="ADAL" clId="{53D25231-8445-4628-AD39-5400CD3810F3}" dt="2025-09-12T17:07:28.670" v="1466" actId="2710"/>
        <pc:sldMkLst>
          <pc:docMk/>
          <pc:sldMk cId="1382440611" sldId="257"/>
        </pc:sldMkLst>
        <pc:spChg chg="mod">
          <ac:chgData name="Josh Miskin" userId="e077b2d1-f200-4fce-82b1-78276165a272" providerId="ADAL" clId="{53D25231-8445-4628-AD39-5400CD3810F3}" dt="2025-09-12T17:07:28.670" v="1466" actId="2710"/>
          <ac:spMkLst>
            <pc:docMk/>
            <pc:sldMk cId="1382440611" sldId="257"/>
            <ac:spMk id="3" creationId="{D3F270B3-E38C-0682-BD84-E9D0640FE2FC}"/>
          </ac:spMkLst>
        </pc:spChg>
        <pc:picChg chg="mod">
          <ac:chgData name="Josh Miskin" userId="e077b2d1-f200-4fce-82b1-78276165a272" providerId="ADAL" clId="{53D25231-8445-4628-AD39-5400CD3810F3}" dt="2025-09-09T12:37:57.295" v="666" actId="1076"/>
          <ac:picMkLst>
            <pc:docMk/>
            <pc:sldMk cId="1382440611" sldId="257"/>
            <ac:picMk id="5" creationId="{145E10D6-BB6A-241F-A80A-F8A19FAC04E8}"/>
          </ac:picMkLst>
        </pc:picChg>
      </pc:sldChg>
      <pc:sldChg chg="del">
        <pc:chgData name="Josh Miskin" userId="e077b2d1-f200-4fce-82b1-78276165a272" providerId="ADAL" clId="{53D25231-8445-4628-AD39-5400CD3810F3}" dt="2025-09-12T16:26:35.325" v="1439" actId="47"/>
        <pc:sldMkLst>
          <pc:docMk/>
          <pc:sldMk cId="3223099546" sldId="258"/>
        </pc:sldMkLst>
      </pc:sldChg>
      <pc:sldChg chg="addSp modSp mod">
        <pc:chgData name="Josh Miskin" userId="e077b2d1-f200-4fce-82b1-78276165a272" providerId="ADAL" clId="{53D25231-8445-4628-AD39-5400CD3810F3}" dt="2025-09-12T17:05:57.520" v="1461" actId="20577"/>
        <pc:sldMkLst>
          <pc:docMk/>
          <pc:sldMk cId="348874020" sldId="259"/>
        </pc:sldMkLst>
        <pc:spChg chg="mod">
          <ac:chgData name="Josh Miskin" userId="e077b2d1-f200-4fce-82b1-78276165a272" providerId="ADAL" clId="{53D25231-8445-4628-AD39-5400CD3810F3}" dt="2025-09-09T11:04:34.222" v="37" actId="14100"/>
          <ac:spMkLst>
            <pc:docMk/>
            <pc:sldMk cId="348874020" sldId="259"/>
            <ac:spMk id="2" creationId="{F977F9B9-9325-EFF7-3CEA-DE0BD3E04D62}"/>
          </ac:spMkLst>
        </pc:spChg>
        <pc:spChg chg="mod">
          <ac:chgData name="Josh Miskin" userId="e077b2d1-f200-4fce-82b1-78276165a272" providerId="ADAL" clId="{53D25231-8445-4628-AD39-5400CD3810F3}" dt="2025-09-12T17:05:57.520" v="1461" actId="20577"/>
          <ac:spMkLst>
            <pc:docMk/>
            <pc:sldMk cId="348874020" sldId="259"/>
            <ac:spMk id="3" creationId="{1441BAA9-C305-4F6B-FDBE-EBB4D178B805}"/>
          </ac:spMkLst>
        </pc:spChg>
      </pc:sldChg>
      <pc:sldChg chg="delSp modSp mod">
        <pc:chgData name="Josh Miskin" userId="e077b2d1-f200-4fce-82b1-78276165a272" providerId="ADAL" clId="{53D25231-8445-4628-AD39-5400CD3810F3}" dt="2025-09-10T08:22:18.385" v="1392" actId="20577"/>
        <pc:sldMkLst>
          <pc:docMk/>
          <pc:sldMk cId="725015382" sldId="262"/>
        </pc:sldMkLst>
        <pc:spChg chg="mod">
          <ac:chgData name="Josh Miskin" userId="e077b2d1-f200-4fce-82b1-78276165a272" providerId="ADAL" clId="{53D25231-8445-4628-AD39-5400CD3810F3}" dt="2025-09-10T08:22:18.385" v="1392" actId="20577"/>
          <ac:spMkLst>
            <pc:docMk/>
            <pc:sldMk cId="725015382" sldId="262"/>
            <ac:spMk id="2" creationId="{7C9ED87B-622D-6FA0-EE78-5FC76C97ED85}"/>
          </ac:spMkLst>
        </pc:spChg>
        <pc:spChg chg="mod">
          <ac:chgData name="Josh Miskin" userId="e077b2d1-f200-4fce-82b1-78276165a272" providerId="ADAL" clId="{53D25231-8445-4628-AD39-5400CD3810F3}" dt="2025-09-09T12:32:47.105" v="440" actId="18245"/>
          <ac:spMkLst>
            <pc:docMk/>
            <pc:sldMk cId="725015382" sldId="262"/>
            <ac:spMk id="4" creationId="{6E165C58-3971-715B-0500-E836D3A6DDF4}"/>
          </ac:spMkLst>
        </pc:spChg>
        <pc:spChg chg="mod">
          <ac:chgData name="Josh Miskin" userId="e077b2d1-f200-4fce-82b1-78276165a272" providerId="ADAL" clId="{53D25231-8445-4628-AD39-5400CD3810F3}" dt="2025-09-09T12:32:47.105" v="440" actId="18245"/>
          <ac:spMkLst>
            <pc:docMk/>
            <pc:sldMk cId="725015382" sldId="262"/>
            <ac:spMk id="6" creationId="{515CD1E7-D629-364D-0126-D7E12E07A037}"/>
          </ac:spMkLst>
        </pc:spChg>
        <pc:spChg chg="mod">
          <ac:chgData name="Josh Miskin" userId="e077b2d1-f200-4fce-82b1-78276165a272" providerId="ADAL" clId="{53D25231-8445-4628-AD39-5400CD3810F3}" dt="2025-09-09T12:32:47.105" v="440" actId="18245"/>
          <ac:spMkLst>
            <pc:docMk/>
            <pc:sldMk cId="725015382" sldId="262"/>
            <ac:spMk id="7" creationId="{F5A83E5D-E99C-DC15-1635-C193050B5537}"/>
          </ac:spMkLst>
        </pc:spChg>
        <pc:spChg chg="mod">
          <ac:chgData name="Josh Miskin" userId="e077b2d1-f200-4fce-82b1-78276165a272" providerId="ADAL" clId="{53D25231-8445-4628-AD39-5400CD3810F3}" dt="2025-09-09T12:32:47.105" v="440" actId="18245"/>
          <ac:spMkLst>
            <pc:docMk/>
            <pc:sldMk cId="725015382" sldId="262"/>
            <ac:spMk id="8" creationId="{DA82E56C-D266-1CB2-7041-A84C49CFA65B}"/>
          </ac:spMkLst>
        </pc:spChg>
        <pc:spChg chg="mod">
          <ac:chgData name="Josh Miskin" userId="e077b2d1-f200-4fce-82b1-78276165a272" providerId="ADAL" clId="{53D25231-8445-4628-AD39-5400CD3810F3}" dt="2025-09-09T12:32:47.105" v="440" actId="18245"/>
          <ac:spMkLst>
            <pc:docMk/>
            <pc:sldMk cId="725015382" sldId="262"/>
            <ac:spMk id="10" creationId="{A133B02E-544E-AA61-3A3C-5ED42F88404D}"/>
          </ac:spMkLst>
        </pc:spChg>
        <pc:spChg chg="mod">
          <ac:chgData name="Josh Miskin" userId="e077b2d1-f200-4fce-82b1-78276165a272" providerId="ADAL" clId="{53D25231-8445-4628-AD39-5400CD3810F3}" dt="2025-09-09T12:33:00.332" v="444" actId="1076"/>
          <ac:spMkLst>
            <pc:docMk/>
            <pc:sldMk cId="725015382" sldId="262"/>
            <ac:spMk id="11" creationId="{6E8CFE3B-9205-E35C-66F3-051CE98EEB06}"/>
          </ac:spMkLst>
        </pc:spChg>
        <pc:spChg chg="mod">
          <ac:chgData name="Josh Miskin" userId="e077b2d1-f200-4fce-82b1-78276165a272" providerId="ADAL" clId="{53D25231-8445-4628-AD39-5400CD3810F3}" dt="2025-09-09T12:32:47.105" v="440" actId="18245"/>
          <ac:spMkLst>
            <pc:docMk/>
            <pc:sldMk cId="725015382" sldId="262"/>
            <ac:spMk id="12" creationId="{8402ED55-2030-99FD-E1E0-ABD6CCB74A0E}"/>
          </ac:spMkLst>
        </pc:spChg>
        <pc:spChg chg="mod">
          <ac:chgData name="Josh Miskin" userId="e077b2d1-f200-4fce-82b1-78276165a272" providerId="ADAL" clId="{53D25231-8445-4628-AD39-5400CD3810F3}" dt="2025-09-09T12:32:47.105" v="440" actId="18245"/>
          <ac:spMkLst>
            <pc:docMk/>
            <pc:sldMk cId="725015382" sldId="262"/>
            <ac:spMk id="13" creationId="{F6C81C70-A7C6-21BB-3083-517CDEF3EF37}"/>
          </ac:spMkLst>
        </pc:spChg>
        <pc:spChg chg="mod ord">
          <ac:chgData name="Josh Miskin" userId="e077b2d1-f200-4fce-82b1-78276165a272" providerId="ADAL" clId="{53D25231-8445-4628-AD39-5400CD3810F3}" dt="2025-09-09T12:32:56.596" v="443" actId="1076"/>
          <ac:spMkLst>
            <pc:docMk/>
            <pc:sldMk cId="725015382" sldId="262"/>
            <ac:spMk id="14" creationId="{1DAED057-5383-0EE8-9FD6-9D73500C00FC}"/>
          </ac:spMkLst>
        </pc:spChg>
        <pc:spChg chg="mod">
          <ac:chgData name="Josh Miskin" userId="e077b2d1-f200-4fce-82b1-78276165a272" providerId="ADAL" clId="{53D25231-8445-4628-AD39-5400CD3810F3}" dt="2025-09-09T12:32:47.105" v="440" actId="18245"/>
          <ac:spMkLst>
            <pc:docMk/>
            <pc:sldMk cId="725015382" sldId="262"/>
            <ac:spMk id="15" creationId="{684D2139-63EA-3010-63FC-2375185829A2}"/>
          </ac:spMkLst>
        </pc:spChg>
        <pc:spChg chg="mod">
          <ac:chgData name="Josh Miskin" userId="e077b2d1-f200-4fce-82b1-78276165a272" providerId="ADAL" clId="{53D25231-8445-4628-AD39-5400CD3810F3}" dt="2025-09-09T12:46:34.072" v="1078" actId="20577"/>
          <ac:spMkLst>
            <pc:docMk/>
            <pc:sldMk cId="725015382" sldId="262"/>
            <ac:spMk id="16" creationId="{285DDAA2-CB10-9CA3-ECF5-E2D00FC0C932}"/>
          </ac:spMkLst>
        </pc:spChg>
      </pc:sldChg>
      <pc:sldChg chg="modSp mod modCm">
        <pc:chgData name="Josh Miskin" userId="e077b2d1-f200-4fce-82b1-78276165a272" providerId="ADAL" clId="{53D25231-8445-4628-AD39-5400CD3810F3}" dt="2025-09-12T17:07:44.252" v="1476" actId="20577"/>
        <pc:sldMkLst>
          <pc:docMk/>
          <pc:sldMk cId="2206655799" sldId="264"/>
        </pc:sldMkLst>
        <pc:spChg chg="mod">
          <ac:chgData name="Josh Miskin" userId="e077b2d1-f200-4fce-82b1-78276165a272" providerId="ADAL" clId="{53D25231-8445-4628-AD39-5400CD3810F3}" dt="2025-09-12T17:07:44.252" v="1476" actId="20577"/>
          <ac:spMkLst>
            <pc:docMk/>
            <pc:sldMk cId="2206655799" sldId="264"/>
            <ac:spMk id="3" creationId="{8BE675DC-6C37-8703-5A87-7A3D891D9B0E}"/>
          </ac:spMkLst>
        </pc:spChg>
        <pc:picChg chg="mod">
          <ac:chgData name="Josh Miskin" userId="e077b2d1-f200-4fce-82b1-78276165a272" providerId="ADAL" clId="{53D25231-8445-4628-AD39-5400CD3810F3}" dt="2025-09-10T08:31:56.570" v="1417" actId="1076"/>
          <ac:picMkLst>
            <pc:docMk/>
            <pc:sldMk cId="2206655799" sldId="264"/>
            <ac:picMk id="8" creationId="{0D24ED21-1BBC-9042-7D20-2171A4E6E070}"/>
          </ac:picMkLst>
        </pc:picChg>
        <pc:extLst>
          <p:ext xmlns:p="http://schemas.openxmlformats.org/presentationml/2006/main" uri="{D6D511B9-2390-475A-947B-AFAB55BFBCF1}">
            <pc226:cmChg xmlns:pc226="http://schemas.microsoft.com/office/powerpoint/2022/06/main/command" chg="mod">
              <pc226:chgData name="Josh Miskin" userId="e077b2d1-f200-4fce-82b1-78276165a272" providerId="ADAL" clId="{53D25231-8445-4628-AD39-5400CD3810F3}" dt="2025-09-10T08:32:29.352" v="1421" actId="20577"/>
              <pc2:cmMkLst xmlns:pc2="http://schemas.microsoft.com/office/powerpoint/2019/9/main/command">
                <pc:docMk/>
                <pc:sldMk cId="2206655799" sldId="264"/>
                <pc2:cmMk id="{44E4AD12-B6C9-4B9D-B4C3-D60654B0C0BF}"/>
              </pc2:cmMkLst>
            </pc226:cmChg>
          </p:ext>
        </pc:extLst>
      </pc:sldChg>
      <pc:sldChg chg="modSp mod modNotesTx">
        <pc:chgData name="Josh Miskin" userId="e077b2d1-f200-4fce-82b1-78276165a272" providerId="ADAL" clId="{53D25231-8445-4628-AD39-5400CD3810F3}" dt="2025-09-12T17:30:21.681" v="2134" actId="20577"/>
        <pc:sldMkLst>
          <pc:docMk/>
          <pc:sldMk cId="456513429" sldId="265"/>
        </pc:sldMkLst>
        <pc:spChg chg="mod">
          <ac:chgData name="Josh Miskin" userId="e077b2d1-f200-4fce-82b1-78276165a272" providerId="ADAL" clId="{53D25231-8445-4628-AD39-5400CD3810F3}" dt="2025-09-12T17:30:21.681" v="2134" actId="20577"/>
          <ac:spMkLst>
            <pc:docMk/>
            <pc:sldMk cId="456513429" sldId="265"/>
            <ac:spMk id="3" creationId="{D7AAD333-0410-D2A7-9068-BE4812BFED85}"/>
          </ac:spMkLst>
        </pc:spChg>
        <pc:picChg chg="mod">
          <ac:chgData name="Josh Miskin" userId="e077b2d1-f200-4fce-82b1-78276165a272" providerId="ADAL" clId="{53D25231-8445-4628-AD39-5400CD3810F3}" dt="2025-09-12T17:08:24.685" v="1482" actId="1076"/>
          <ac:picMkLst>
            <pc:docMk/>
            <pc:sldMk cId="456513429" sldId="265"/>
            <ac:picMk id="5" creationId="{C8E14686-7BD7-079F-8CB4-F51D917DBD70}"/>
          </ac:picMkLst>
        </pc:picChg>
      </pc:sldChg>
      <pc:sldChg chg="new del">
        <pc:chgData name="Josh Miskin" userId="e077b2d1-f200-4fce-82b1-78276165a272" providerId="ADAL" clId="{53D25231-8445-4628-AD39-5400CD3810F3}" dt="2025-09-09T12:27:01.654" v="317" actId="47"/>
        <pc:sldMkLst>
          <pc:docMk/>
          <pc:sldMk cId="3751589285" sldId="266"/>
        </pc:sldMkLst>
      </pc:sldChg>
      <pc:sldChg chg="addSp delSp modSp add mod">
        <pc:chgData name="Josh Miskin" userId="e077b2d1-f200-4fce-82b1-78276165a272" providerId="ADAL" clId="{53D25231-8445-4628-AD39-5400CD3810F3}" dt="2025-09-09T12:29:57.288" v="431" actId="20577"/>
        <pc:sldMkLst>
          <pc:docMk/>
          <pc:sldMk cId="2648247482" sldId="267"/>
        </pc:sldMkLst>
        <pc:spChg chg="mod">
          <ac:chgData name="Josh Miskin" userId="e077b2d1-f200-4fce-82b1-78276165a272" providerId="ADAL" clId="{53D25231-8445-4628-AD39-5400CD3810F3}" dt="2025-09-09T12:29:57.288" v="431" actId="20577"/>
          <ac:spMkLst>
            <pc:docMk/>
            <pc:sldMk cId="2648247482" sldId="267"/>
            <ac:spMk id="3" creationId="{F9797D88-4436-5F7C-7662-5B14102B5541}"/>
          </ac:spMkLst>
        </pc:spChg>
        <pc:spChg chg="mod">
          <ac:chgData name="Josh Miskin" userId="e077b2d1-f200-4fce-82b1-78276165a272" providerId="ADAL" clId="{53D25231-8445-4628-AD39-5400CD3810F3}" dt="2025-09-09T12:29:44.556" v="428" actId="1076"/>
          <ac:spMkLst>
            <pc:docMk/>
            <pc:sldMk cId="2648247482" sldId="267"/>
            <ac:spMk id="8" creationId="{BE8042C5-66D2-5082-317E-CBC00D3E4D66}"/>
          </ac:spMkLst>
        </pc:spChg>
        <pc:picChg chg="add del mod">
          <ac:chgData name="Josh Miskin" userId="e077b2d1-f200-4fce-82b1-78276165a272" providerId="ADAL" clId="{53D25231-8445-4628-AD39-5400CD3810F3}" dt="2025-09-09T12:28:51.746" v="417" actId="1076"/>
          <ac:picMkLst>
            <pc:docMk/>
            <pc:sldMk cId="2648247482" sldId="267"/>
            <ac:picMk id="4" creationId="{E8A4E677-4B47-E121-A36E-EF28C2A8F910}"/>
          </ac:picMkLst>
        </pc:picChg>
        <pc:picChg chg="mod">
          <ac:chgData name="Josh Miskin" userId="e077b2d1-f200-4fce-82b1-78276165a272" providerId="ADAL" clId="{53D25231-8445-4628-AD39-5400CD3810F3}" dt="2025-09-09T12:29:30.261" v="423" actId="1076"/>
          <ac:picMkLst>
            <pc:docMk/>
            <pc:sldMk cId="2648247482" sldId="267"/>
            <ac:picMk id="6" creationId="{580BF9C5-0538-F252-D41D-135FCB7B283B}"/>
          </ac:picMkLst>
        </pc:picChg>
      </pc:sldChg>
      <pc:sldChg chg="modSp mod">
        <pc:chgData name="Josh Miskin" userId="e077b2d1-f200-4fce-82b1-78276165a272" providerId="ADAL" clId="{53D25231-8445-4628-AD39-5400CD3810F3}" dt="2025-09-12T17:29:26.708" v="2121" actId="20577"/>
        <pc:sldMkLst>
          <pc:docMk/>
          <pc:sldMk cId="3602042090" sldId="268"/>
        </pc:sldMkLst>
        <pc:spChg chg="mod">
          <ac:chgData name="Josh Miskin" userId="e077b2d1-f200-4fce-82b1-78276165a272" providerId="ADAL" clId="{53D25231-8445-4628-AD39-5400CD3810F3}" dt="2025-09-12T17:29:26.708" v="2121" actId="20577"/>
          <ac:spMkLst>
            <pc:docMk/>
            <pc:sldMk cId="3602042090" sldId="268"/>
            <ac:spMk id="3" creationId="{CA61F983-DCB2-DC29-6483-5A632532BB17}"/>
          </ac:spMkLst>
        </pc:spChg>
        <pc:grpChg chg="mod">
          <ac:chgData name="Josh Miskin" userId="e077b2d1-f200-4fce-82b1-78276165a272" providerId="ADAL" clId="{53D25231-8445-4628-AD39-5400CD3810F3}" dt="2025-09-10T08:22:44.529" v="1394" actId="1076"/>
          <ac:grpSpMkLst>
            <pc:docMk/>
            <pc:sldMk cId="3602042090" sldId="268"/>
            <ac:grpSpMk id="4" creationId="{1463CFF6-C3E2-529D-8771-81822037F25B}"/>
          </ac:grpSpMkLst>
        </pc:grpChg>
      </pc:sldChg>
      <pc:sldChg chg="addSp delSp modSp new mod ord modAnim">
        <pc:chgData name="Josh Miskin" userId="e077b2d1-f200-4fce-82b1-78276165a272" providerId="ADAL" clId="{53D25231-8445-4628-AD39-5400CD3810F3}" dt="2025-09-12T16:25:47.845" v="1438"/>
        <pc:sldMkLst>
          <pc:docMk/>
          <pc:sldMk cId="3200991490" sldId="269"/>
        </pc:sldMkLst>
        <pc:spChg chg="del">
          <ac:chgData name="Josh Miskin" userId="e077b2d1-f200-4fce-82b1-78276165a272" providerId="ADAL" clId="{53D25231-8445-4628-AD39-5400CD3810F3}" dt="2025-09-12T16:24:46.790" v="1432" actId="478"/>
          <ac:spMkLst>
            <pc:docMk/>
            <pc:sldMk cId="3200991490" sldId="269"/>
            <ac:spMk id="2" creationId="{E1C4BCEC-C1B1-D299-3864-FC57EAC0D506}"/>
          </ac:spMkLst>
        </pc:spChg>
        <pc:spChg chg="del">
          <ac:chgData name="Josh Miskin" userId="e077b2d1-f200-4fce-82b1-78276165a272" providerId="ADAL" clId="{53D25231-8445-4628-AD39-5400CD3810F3}" dt="2025-09-12T16:24:43.274" v="1431"/>
          <ac:spMkLst>
            <pc:docMk/>
            <pc:sldMk cId="3200991490" sldId="269"/>
            <ac:spMk id="3" creationId="{E5C1802F-5B3E-8BB0-8F46-6EF19FAEBEC5}"/>
          </ac:spMkLst>
        </pc:spChg>
        <pc:picChg chg="add mod">
          <ac:chgData name="Josh Miskin" userId="e077b2d1-f200-4fce-82b1-78276165a272" providerId="ADAL" clId="{53D25231-8445-4628-AD39-5400CD3810F3}" dt="2025-09-12T16:24:56.589" v="1435" actId="14100"/>
          <ac:picMkLst>
            <pc:docMk/>
            <pc:sldMk cId="3200991490" sldId="269"/>
            <ac:picMk id="4" creationId="{67EE3D24-C03C-B004-3098-B1BCB96EF0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8C733-4E17-40FC-AB1D-6A8650760CC7}" type="datetimeFigureOut">
              <a:rPr lang="en-GB" smtClean="0"/>
              <a:t>12/09/2025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14FB1-F143-49D4-95F8-90242C0F5506}" type="slidenum">
              <a:rPr lang="en-GB" smtClean="0"/>
              <a:t>‹#›</a:t>
            </a:fld>
            <a:endParaRPr lang="en-GB"/>
          </a:p>
        </p:txBody>
      </p:sp>
    </p:spTree>
    <p:extLst>
      <p:ext uri="{BB962C8B-B14F-4D97-AF65-F5344CB8AC3E}">
        <p14:creationId xmlns:p14="http://schemas.microsoft.com/office/powerpoint/2010/main" val="300926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ensure you have read the notes on each slide before presenting.</a:t>
            </a:r>
          </a:p>
        </p:txBody>
      </p:sp>
      <p:sp>
        <p:nvSpPr>
          <p:cNvPr id="4" name="Slide Number Placeholder 3"/>
          <p:cNvSpPr>
            <a:spLocks noGrp="1"/>
          </p:cNvSpPr>
          <p:nvPr>
            <p:ph type="sldNum" sz="quarter" idx="5"/>
          </p:nvPr>
        </p:nvSpPr>
        <p:spPr/>
        <p:txBody>
          <a:bodyPr/>
          <a:lstStyle/>
          <a:p>
            <a:fld id="{43B14FB1-F143-49D4-95F8-90242C0F5506}" type="slidenum">
              <a:rPr lang="en-GB" smtClean="0"/>
              <a:t>1</a:t>
            </a:fld>
            <a:endParaRPr lang="en-GB"/>
          </a:p>
        </p:txBody>
      </p:sp>
    </p:spTree>
    <p:extLst>
      <p:ext uri="{BB962C8B-B14F-4D97-AF65-F5344CB8AC3E}">
        <p14:creationId xmlns:p14="http://schemas.microsoft.com/office/powerpoint/2010/main" val="124798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B14FB1-F143-49D4-95F8-90242C0F5506}" type="slidenum">
              <a:rPr lang="en-GB" smtClean="0"/>
              <a:t>5</a:t>
            </a:fld>
            <a:endParaRPr lang="en-GB"/>
          </a:p>
        </p:txBody>
      </p:sp>
    </p:spTree>
    <p:extLst>
      <p:ext uri="{BB962C8B-B14F-4D97-AF65-F5344CB8AC3E}">
        <p14:creationId xmlns:p14="http://schemas.microsoft.com/office/powerpoint/2010/main" val="15786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AHSS – missing UG and PG School Rep</a:t>
            </a:r>
          </a:p>
          <a:p>
            <a:r>
              <a:rPr lang="en-GB"/>
              <a:t>BUS – missing PG School Rep</a:t>
            </a:r>
          </a:p>
          <a:p>
            <a:r>
              <a:rPr lang="en-GB" err="1"/>
              <a:t>ContEDU</a:t>
            </a:r>
            <a:r>
              <a:rPr lang="en-GB"/>
              <a:t> – missing UG and PG School Rep</a:t>
            </a:r>
          </a:p>
          <a:p>
            <a:r>
              <a:rPr lang="en-GB"/>
              <a:t>CEBE – missing PG School Rep</a:t>
            </a:r>
          </a:p>
          <a:p>
            <a:r>
              <a:rPr lang="en-GB"/>
              <a:t>EDU – missing UG School Rep</a:t>
            </a:r>
          </a:p>
          <a:p>
            <a:r>
              <a:rPr lang="en-GB"/>
              <a:t>LAW – missing PG School Rep</a:t>
            </a:r>
          </a:p>
          <a:p>
            <a:r>
              <a:rPr lang="en-GB"/>
              <a:t>LHS – missing PG School Rep</a:t>
            </a:r>
          </a:p>
          <a:p>
            <a:r>
              <a:rPr lang="en-GB"/>
              <a:t>PSY – missing PG School Rep</a:t>
            </a:r>
          </a:p>
        </p:txBody>
      </p:sp>
      <p:sp>
        <p:nvSpPr>
          <p:cNvPr id="4" name="Slide Number Placeholder 3"/>
          <p:cNvSpPr>
            <a:spLocks noGrp="1"/>
          </p:cNvSpPr>
          <p:nvPr>
            <p:ph type="sldNum" sz="quarter" idx="5"/>
          </p:nvPr>
        </p:nvSpPr>
        <p:spPr/>
        <p:txBody>
          <a:bodyPr/>
          <a:lstStyle/>
          <a:p>
            <a:fld id="{43B14FB1-F143-49D4-95F8-90242C0F5506}" type="slidenum">
              <a:rPr lang="en-GB" smtClean="0"/>
              <a:t>6</a:t>
            </a:fld>
            <a:endParaRPr lang="en-GB"/>
          </a:p>
        </p:txBody>
      </p:sp>
    </p:spTree>
    <p:extLst>
      <p:ext uri="{BB962C8B-B14F-4D97-AF65-F5344CB8AC3E}">
        <p14:creationId xmlns:p14="http://schemas.microsoft.com/office/powerpoint/2010/main" val="386556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Inform students of opportunities that are available by volunteering for the role, such as the ones below:</a:t>
            </a:r>
          </a:p>
          <a:p>
            <a:pPr lvl="1">
              <a:buFontTx/>
              <a:buChar char="-"/>
            </a:pPr>
            <a:r>
              <a:rPr lang="en-GB" sz="1200" dirty="0"/>
              <a:t>Improve networking with university staff.</a:t>
            </a:r>
          </a:p>
          <a:p>
            <a:pPr lvl="1">
              <a:buFontTx/>
              <a:buChar char="-"/>
            </a:pPr>
            <a:r>
              <a:rPr lang="en-GB" sz="1200" dirty="0"/>
              <a:t>Direct improvement of your course.</a:t>
            </a:r>
          </a:p>
          <a:p>
            <a:pPr lvl="1">
              <a:buFontTx/>
              <a:buChar char="-"/>
            </a:pPr>
            <a:r>
              <a:rPr lang="en-GB" sz="1200" dirty="0"/>
              <a:t>Development of skills for your CV.</a:t>
            </a:r>
          </a:p>
          <a:p>
            <a:endParaRPr lang="en-GB" dirty="0"/>
          </a:p>
        </p:txBody>
      </p:sp>
      <p:sp>
        <p:nvSpPr>
          <p:cNvPr id="4" name="Slide Number Placeholder 3"/>
          <p:cNvSpPr>
            <a:spLocks noGrp="1"/>
          </p:cNvSpPr>
          <p:nvPr>
            <p:ph type="sldNum" sz="quarter" idx="5"/>
          </p:nvPr>
        </p:nvSpPr>
        <p:spPr/>
        <p:txBody>
          <a:bodyPr/>
          <a:lstStyle/>
          <a:p>
            <a:fld id="{43B14FB1-F143-49D4-95F8-90242C0F5506}" type="slidenum">
              <a:rPr lang="en-GB" smtClean="0"/>
              <a:t>7</a:t>
            </a:fld>
            <a:endParaRPr lang="en-GB"/>
          </a:p>
        </p:txBody>
      </p:sp>
    </p:spTree>
    <p:extLst>
      <p:ext uri="{BB962C8B-B14F-4D97-AF65-F5344CB8AC3E}">
        <p14:creationId xmlns:p14="http://schemas.microsoft.com/office/powerpoint/2010/main" val="67734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recruit your Programme Reps: </a:t>
            </a:r>
          </a:p>
          <a:p>
            <a:pPr marL="228600" indent="-228600">
              <a:buAutoNum type="arabicPeriod"/>
            </a:pPr>
            <a:r>
              <a:rPr lang="en-GB" dirty="0"/>
              <a:t>Initially, ask students to raise their hands if they’d like to volunteer.</a:t>
            </a:r>
          </a:p>
          <a:p>
            <a:pPr marL="228600" indent="-228600">
              <a:buAutoNum type="arabicPeriod"/>
            </a:pPr>
            <a:r>
              <a:rPr lang="en-GB" dirty="0"/>
              <a:t>Take the details of those students and enter them on the registration form linked in the slides. As a reminder, there are no upper limits. If 10 students apply, all 10 will be trained by the SU.</a:t>
            </a:r>
          </a:p>
          <a:p>
            <a:pPr marL="228600" indent="-228600">
              <a:buAutoNum type="arabicPeriod"/>
            </a:pPr>
            <a:r>
              <a:rPr lang="en-GB" dirty="0"/>
              <a:t>If students are reluctant to raise their hands, impress the importance of their voice to us, and encourage them to come forward at the end of the lecture to volunteer themselves.</a:t>
            </a:r>
          </a:p>
          <a:p>
            <a:pPr marL="228600" indent="-228600">
              <a:buAutoNum type="arabicPeriod"/>
            </a:pPr>
            <a:r>
              <a:rPr lang="en-GB" dirty="0"/>
              <a:t>If no one volunteers, let us know, and we will offer additional support. At the same time, encourage lecturers within your programme to continually show this presentation to encourage students to volunteer.</a:t>
            </a:r>
          </a:p>
          <a:p>
            <a:pPr marL="228600" indent="-228600">
              <a:buAutoNum type="arabicPeriod"/>
            </a:pPr>
            <a:r>
              <a:rPr lang="en-GB" dirty="0"/>
              <a:t>If you have any questions, reach out at studentvoice@roehampton.ac.uk </a:t>
            </a:r>
          </a:p>
        </p:txBody>
      </p:sp>
      <p:sp>
        <p:nvSpPr>
          <p:cNvPr id="4" name="Slide Number Placeholder 3"/>
          <p:cNvSpPr>
            <a:spLocks noGrp="1"/>
          </p:cNvSpPr>
          <p:nvPr>
            <p:ph type="sldNum" sz="quarter" idx="5"/>
          </p:nvPr>
        </p:nvSpPr>
        <p:spPr/>
        <p:txBody>
          <a:bodyPr/>
          <a:lstStyle/>
          <a:p>
            <a:fld id="{43B14FB1-F143-49D4-95F8-90242C0F5506}" type="slidenum">
              <a:rPr lang="en-GB" smtClean="0"/>
              <a:t>8</a:t>
            </a:fld>
            <a:endParaRPr lang="en-GB"/>
          </a:p>
        </p:txBody>
      </p:sp>
    </p:spTree>
    <p:extLst>
      <p:ext uri="{BB962C8B-B14F-4D97-AF65-F5344CB8AC3E}">
        <p14:creationId xmlns:p14="http://schemas.microsoft.com/office/powerpoint/2010/main" val="398468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E539-8BF7-B008-2508-5DB2E81D596A}"/>
              </a:ext>
            </a:extLst>
          </p:cNvPr>
          <p:cNvSpPr>
            <a:spLocks noGrp="1"/>
          </p:cNvSpPr>
          <p:nvPr>
            <p:ph type="ctrTitle"/>
          </p:nvPr>
        </p:nvSpPr>
        <p:spPr>
          <a:xfrm>
            <a:off x="1524000" y="1122363"/>
            <a:ext cx="9144000" cy="2387600"/>
          </a:xfrm>
        </p:spPr>
        <p:txBody>
          <a:bodyPr anchor="b"/>
          <a:lstStyle>
            <a:lvl1pPr algn="ctr">
              <a:defRPr sz="6000">
                <a:solidFill>
                  <a:srgbClr val="2D4E4F"/>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A24D47C-FBB5-78E3-5705-2DAE9CC1B4FE}"/>
              </a:ext>
            </a:extLst>
          </p:cNvPr>
          <p:cNvSpPr>
            <a:spLocks noGrp="1"/>
          </p:cNvSpPr>
          <p:nvPr>
            <p:ph type="subTitle" idx="1"/>
          </p:nvPr>
        </p:nvSpPr>
        <p:spPr>
          <a:xfrm>
            <a:off x="1524000" y="3602038"/>
            <a:ext cx="9144000" cy="1655762"/>
          </a:xfrm>
        </p:spPr>
        <p:txBody>
          <a:bodyPr/>
          <a:lstStyle>
            <a:lvl1pPr marL="0" indent="0" algn="ctr">
              <a:buNone/>
              <a:defRPr sz="2400">
                <a:solidFill>
                  <a:srgbClr val="2E6E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19179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B0D6-8AEC-3B0E-705E-2214F16D583E}"/>
              </a:ext>
            </a:extLst>
          </p:cNvPr>
          <p:cNvSpPr>
            <a:spLocks noGrp="1"/>
          </p:cNvSpPr>
          <p:nvPr>
            <p:ph type="title"/>
          </p:nvPr>
        </p:nvSpPr>
        <p:spPr/>
        <p:txBody>
          <a:bodyPr/>
          <a:lstStyle>
            <a:lvl1pPr>
              <a:defRPr>
                <a:solidFill>
                  <a:srgbClr val="2D4E4F"/>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9FA3763-ACA4-5D2C-9114-D23076F283C8}"/>
              </a:ext>
            </a:extLst>
          </p:cNvPr>
          <p:cNvSpPr>
            <a:spLocks noGrp="1"/>
          </p:cNvSpPr>
          <p:nvPr>
            <p:ph idx="1"/>
          </p:nvPr>
        </p:nvSpPr>
        <p:spPr/>
        <p:txBody>
          <a:bodyPr/>
          <a:lstStyle>
            <a:lvl1pPr>
              <a:defRPr>
                <a:solidFill>
                  <a:srgbClr val="2E6E75"/>
                </a:solidFill>
              </a:defRPr>
            </a:lvl1pPr>
            <a:lvl2pPr>
              <a:defRPr>
                <a:solidFill>
                  <a:srgbClr val="2E6E75"/>
                </a:solidFill>
              </a:defRPr>
            </a:lvl2pPr>
            <a:lvl3pPr>
              <a:defRPr>
                <a:solidFill>
                  <a:srgbClr val="2E6E75"/>
                </a:solidFill>
              </a:defRPr>
            </a:lvl3pPr>
            <a:lvl4pPr>
              <a:defRPr>
                <a:solidFill>
                  <a:srgbClr val="2E6E75"/>
                </a:solidFill>
              </a:defRPr>
            </a:lvl4pPr>
            <a:lvl5pPr>
              <a:defRPr>
                <a:solidFill>
                  <a:srgbClr val="2E6E75"/>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2002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7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4AD9-C284-3C4B-6507-5F681B41B3F1}"/>
              </a:ext>
            </a:extLst>
          </p:cNvPr>
          <p:cNvSpPr>
            <a:spLocks noGrp="1"/>
          </p:cNvSpPr>
          <p:nvPr>
            <p:ph type="title"/>
          </p:nvPr>
        </p:nvSpPr>
        <p:spPr>
          <a:xfrm>
            <a:off x="839788" y="457200"/>
            <a:ext cx="3932237" cy="1600200"/>
          </a:xfrm>
        </p:spPr>
        <p:txBody>
          <a:bodyPr anchor="b"/>
          <a:lstStyle>
            <a:lvl1pPr>
              <a:defRPr sz="3200">
                <a:solidFill>
                  <a:srgbClr val="2D4E4F"/>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8167109-B400-9564-5461-837232C19D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5A654-BDFF-7F56-B9C1-AD5DF8271EBC}"/>
              </a:ext>
            </a:extLst>
          </p:cNvPr>
          <p:cNvSpPr>
            <a:spLocks noGrp="1"/>
          </p:cNvSpPr>
          <p:nvPr>
            <p:ph type="body" sz="half" idx="2"/>
          </p:nvPr>
        </p:nvSpPr>
        <p:spPr>
          <a:xfrm>
            <a:off x="839788" y="2057400"/>
            <a:ext cx="3932237" cy="3811588"/>
          </a:xfrm>
        </p:spPr>
        <p:txBody>
          <a:bodyPr/>
          <a:lstStyle>
            <a:lvl1pPr marL="0" indent="0">
              <a:buNone/>
              <a:defRPr sz="1600">
                <a:solidFill>
                  <a:srgbClr val="2E6E7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6065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10"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10E1E5-F137-66CD-3D3E-3946B6642194}"/>
              </a:ext>
            </a:extLst>
          </p:cNvPr>
          <p:cNvSpPr/>
          <p:nvPr userDrawn="1"/>
        </p:nvSpPr>
        <p:spPr>
          <a:xfrm>
            <a:off x="0" y="6136913"/>
            <a:ext cx="12192000" cy="721087"/>
          </a:xfrm>
          <a:prstGeom prst="rect">
            <a:avLst/>
          </a:prstGeom>
          <a:solidFill>
            <a:srgbClr val="2E6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ium 16">
            <a:extLst>
              <a:ext uri="{FF2B5EF4-FFF2-40B4-BE49-F238E27FC236}">
                <a16:creationId xmlns:a16="http://schemas.microsoft.com/office/drawing/2014/main" id="{604CA259-CFB5-59EB-80D6-AAFD5785A8E3}"/>
              </a:ext>
            </a:extLst>
          </p:cNvPr>
          <p:cNvSpPr/>
          <p:nvPr userDrawn="1"/>
        </p:nvSpPr>
        <p:spPr>
          <a:xfrm>
            <a:off x="10254313" y="5964294"/>
            <a:ext cx="1937687" cy="893706"/>
          </a:xfrm>
          <a:prstGeom prst="trapezoid">
            <a:avLst>
              <a:gd name="adj" fmla="val 0"/>
            </a:avLst>
          </a:prstGeom>
          <a:solidFill>
            <a:srgbClr val="2D4E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BBAB8FB-B4C5-FE10-F29A-56E658B22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DF0F01-5B89-1634-D8B1-3424EF5815E9}"/>
              </a:ext>
            </a:extLst>
          </p:cNvPr>
          <p:cNvSpPr>
            <a:spLocks noGrp="1"/>
          </p:cNvSpPr>
          <p:nvPr>
            <p:ph type="body" idx="1"/>
          </p:nvPr>
        </p:nvSpPr>
        <p:spPr>
          <a:xfrm>
            <a:off x="838200" y="1825625"/>
            <a:ext cx="10515600" cy="388540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Date Placeholder 3">
            <a:extLst>
              <a:ext uri="{FF2B5EF4-FFF2-40B4-BE49-F238E27FC236}">
                <a16:creationId xmlns:a16="http://schemas.microsoft.com/office/drawing/2014/main" id="{6FA8B583-0B8C-FF02-2C3F-1CD375447270}"/>
              </a:ext>
            </a:extLst>
          </p:cNvPr>
          <p:cNvSpPr>
            <a:spLocks noGrp="1"/>
          </p:cNvSpPr>
          <p:nvPr>
            <p:ph type="dt" sz="half" idx="2"/>
          </p:nvPr>
        </p:nvSpPr>
        <p:spPr>
          <a:xfrm>
            <a:off x="1524000" y="6356350"/>
            <a:ext cx="2743200" cy="365125"/>
          </a:xfrm>
          <a:prstGeom prst="rect">
            <a:avLst/>
          </a:prstGeom>
        </p:spPr>
        <p:txBody>
          <a:bodyPr/>
          <a:lstStyle>
            <a:lvl1pPr>
              <a:defRPr>
                <a:solidFill>
                  <a:schemeClr val="bg1"/>
                </a:solidFill>
              </a:defRPr>
            </a:lvl1pPr>
          </a:lstStyle>
          <a:p>
            <a:fld id="{04D247D1-05DB-254D-AF20-2728F80A2CF6}" type="datetimeFigureOut">
              <a:rPr lang="en-US" smtClean="0"/>
              <a:pPr/>
              <a:t>9/12/2025</a:t>
            </a:fld>
            <a:endParaRPr lang="en-US"/>
          </a:p>
        </p:txBody>
      </p:sp>
      <p:sp>
        <p:nvSpPr>
          <p:cNvPr id="14" name="Parallelogram 13">
            <a:extLst>
              <a:ext uri="{FF2B5EF4-FFF2-40B4-BE49-F238E27FC236}">
                <a16:creationId xmlns:a16="http://schemas.microsoft.com/office/drawing/2014/main" id="{C7751B0F-C47C-6C94-9CAA-D18389E3D228}"/>
              </a:ext>
            </a:extLst>
          </p:cNvPr>
          <p:cNvSpPr/>
          <p:nvPr userDrawn="1"/>
        </p:nvSpPr>
        <p:spPr>
          <a:xfrm>
            <a:off x="9745490" y="5964294"/>
            <a:ext cx="2283912" cy="893705"/>
          </a:xfrm>
          <a:prstGeom prst="parallelogram">
            <a:avLst/>
          </a:prstGeom>
          <a:solidFill>
            <a:srgbClr val="2D4E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CAD8F6B-B032-FF52-77F0-1CC238148BAF}"/>
              </a:ext>
            </a:extLst>
          </p:cNvPr>
          <p:cNvPicPr>
            <a:picLocks noChangeAspect="1"/>
          </p:cNvPicPr>
          <p:nvPr userDrawn="1"/>
        </p:nvPicPr>
        <p:blipFill>
          <a:blip r:embed="rId6"/>
          <a:srcRect t="68724"/>
          <a:stretch>
            <a:fillRect/>
          </a:stretch>
        </p:blipFill>
        <p:spPr>
          <a:xfrm rot="19117699">
            <a:off x="-1163359" y="5649050"/>
            <a:ext cx="2037531" cy="2144851"/>
          </a:xfrm>
          <a:prstGeom prst="rect">
            <a:avLst/>
          </a:prstGeom>
        </p:spPr>
      </p:pic>
      <p:pic>
        <p:nvPicPr>
          <p:cNvPr id="5" name="Graphic 4">
            <a:extLst>
              <a:ext uri="{FF2B5EF4-FFF2-40B4-BE49-F238E27FC236}">
                <a16:creationId xmlns:a16="http://schemas.microsoft.com/office/drawing/2014/main" id="{E1410A9A-F8DE-DE26-A3BE-E6D305403AC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039029" y="6378608"/>
            <a:ext cx="2113941" cy="228534"/>
          </a:xfrm>
          <a:prstGeom prst="rect">
            <a:avLst/>
          </a:prstGeom>
        </p:spPr>
      </p:pic>
      <p:pic>
        <p:nvPicPr>
          <p:cNvPr id="7" name="Graphic 6">
            <a:extLst>
              <a:ext uri="{FF2B5EF4-FFF2-40B4-BE49-F238E27FC236}">
                <a16:creationId xmlns:a16="http://schemas.microsoft.com/office/drawing/2014/main" id="{A9AFFDA6-15E1-1006-85CB-9353C6A0D2F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136017" y="6201185"/>
            <a:ext cx="1898050" cy="419922"/>
          </a:xfrm>
          <a:prstGeom prst="rect">
            <a:avLst/>
          </a:prstGeom>
        </p:spPr>
      </p:pic>
    </p:spTree>
    <p:extLst>
      <p:ext uri="{BB962C8B-B14F-4D97-AF65-F5344CB8AC3E}">
        <p14:creationId xmlns:p14="http://schemas.microsoft.com/office/powerpoint/2010/main" val="598058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7" r:id="rId4"/>
  </p:sldLayoutIdLst>
  <p:txStyles>
    <p:titleStyle>
      <a:lvl1pPr algn="l" defTabSz="914400" rtl="0" eaLnBrk="1" latinLnBrk="0" hangingPunct="1">
        <a:lnSpc>
          <a:spcPct val="90000"/>
        </a:lnSpc>
        <a:spcBef>
          <a:spcPct val="0"/>
        </a:spcBef>
        <a:buNone/>
        <a:defRPr sz="4400" b="1" i="0" kern="1200">
          <a:solidFill>
            <a:srgbClr val="2D4E4F"/>
          </a:solidFill>
          <a:latin typeface="Montserrat Extra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qJ7XledOLF0?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hyperlink" Target="https://www.cognitoforms.com/roehamptonstudentsunion/programmereprecruit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BCADCD-89B7-A58F-5A27-D50A90C32C82}"/>
              </a:ext>
            </a:extLst>
          </p:cNvPr>
          <p:cNvSpPr/>
          <p:nvPr/>
        </p:nvSpPr>
        <p:spPr>
          <a:xfrm>
            <a:off x="1737361" y="1"/>
            <a:ext cx="10454639" cy="6857999"/>
          </a:xfrm>
          <a:prstGeom prst="rect">
            <a:avLst/>
          </a:prstGeom>
          <a:solidFill>
            <a:srgbClr val="2E6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88489F1D-1CF7-FBE5-1A5D-BB3EB8223B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4371" y="1783080"/>
            <a:ext cx="7635815" cy="1689340"/>
          </a:xfrm>
          <a:prstGeom prst="rect">
            <a:avLst/>
          </a:prstGeom>
        </p:spPr>
      </p:pic>
      <p:sp>
        <p:nvSpPr>
          <p:cNvPr id="3" name="Subtitle 2">
            <a:extLst>
              <a:ext uri="{FF2B5EF4-FFF2-40B4-BE49-F238E27FC236}">
                <a16:creationId xmlns:a16="http://schemas.microsoft.com/office/drawing/2014/main" id="{EDCD3FEE-06F7-771B-BDE1-32DE9B859E70}"/>
              </a:ext>
            </a:extLst>
          </p:cNvPr>
          <p:cNvSpPr>
            <a:spLocks noGrp="1"/>
          </p:cNvSpPr>
          <p:nvPr>
            <p:ph type="subTitle" idx="1"/>
          </p:nvPr>
        </p:nvSpPr>
        <p:spPr>
          <a:xfrm>
            <a:off x="2364372" y="3865758"/>
            <a:ext cx="7567749" cy="1260566"/>
          </a:xfrm>
        </p:spPr>
        <p:txBody>
          <a:bodyPr>
            <a:normAutofit/>
          </a:bodyPr>
          <a:lstStyle/>
          <a:p>
            <a:pPr algn="l">
              <a:lnSpc>
                <a:spcPct val="100000"/>
              </a:lnSpc>
            </a:pPr>
            <a:r>
              <a:rPr lang="en-US" sz="2800" b="1">
                <a:solidFill>
                  <a:srgbClr val="F3DA87"/>
                </a:solidFill>
                <a:latin typeface="Montserrat ExtraBold" pitchFamily="2" charset="77"/>
              </a:rPr>
              <a:t>Programme Rep Recruitment </a:t>
            </a:r>
          </a:p>
          <a:p>
            <a:pPr algn="l">
              <a:lnSpc>
                <a:spcPct val="100000"/>
              </a:lnSpc>
            </a:pPr>
            <a:endParaRPr lang="en-US" sz="1800" i="1">
              <a:solidFill>
                <a:schemeClr val="bg1"/>
              </a:solidFill>
            </a:endParaRPr>
          </a:p>
        </p:txBody>
      </p:sp>
      <p:pic>
        <p:nvPicPr>
          <p:cNvPr id="13" name="Picture 12">
            <a:extLst>
              <a:ext uri="{FF2B5EF4-FFF2-40B4-BE49-F238E27FC236}">
                <a16:creationId xmlns:a16="http://schemas.microsoft.com/office/drawing/2014/main" id="{9A69F156-CD6B-6BDB-B2C2-EAF2CB5642D8}"/>
              </a:ext>
            </a:extLst>
          </p:cNvPr>
          <p:cNvPicPr>
            <a:picLocks noChangeAspect="1"/>
          </p:cNvPicPr>
          <p:nvPr/>
        </p:nvPicPr>
        <p:blipFill>
          <a:blip r:embed="rId5"/>
          <a:stretch>
            <a:fillRect/>
          </a:stretch>
        </p:blipFill>
        <p:spPr>
          <a:xfrm>
            <a:off x="-120557" y="0"/>
            <a:ext cx="2037531" cy="6858000"/>
          </a:xfrm>
          <a:prstGeom prst="rect">
            <a:avLst/>
          </a:prstGeom>
        </p:spPr>
      </p:pic>
      <p:pic>
        <p:nvPicPr>
          <p:cNvPr id="4" name="Graphic 3">
            <a:extLst>
              <a:ext uri="{FF2B5EF4-FFF2-40B4-BE49-F238E27FC236}">
                <a16:creationId xmlns:a16="http://schemas.microsoft.com/office/drawing/2014/main" id="{A1F52826-EF13-81B6-6D48-E13395340F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68877" y="6136834"/>
            <a:ext cx="2113941" cy="228534"/>
          </a:xfrm>
          <a:prstGeom prst="rect">
            <a:avLst/>
          </a:prstGeom>
        </p:spPr>
      </p:pic>
    </p:spTree>
    <p:extLst>
      <p:ext uri="{BB962C8B-B14F-4D97-AF65-F5344CB8AC3E}">
        <p14:creationId xmlns:p14="http://schemas.microsoft.com/office/powerpoint/2010/main" val="235348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D87B-622D-6FA0-EE78-5FC76C97ED85}"/>
              </a:ext>
            </a:extLst>
          </p:cNvPr>
          <p:cNvSpPr>
            <a:spLocks noGrp="1"/>
          </p:cNvSpPr>
          <p:nvPr>
            <p:ph type="title"/>
          </p:nvPr>
        </p:nvSpPr>
        <p:spPr/>
        <p:txBody>
          <a:bodyPr anchor="ctr">
            <a:normAutofit/>
          </a:bodyPr>
          <a:lstStyle/>
          <a:p>
            <a:r>
              <a:rPr lang="en-GB"/>
              <a:t>Introduction</a:t>
            </a:r>
          </a:p>
        </p:txBody>
      </p:sp>
      <p:grpSp>
        <p:nvGrpSpPr>
          <p:cNvPr id="3" name="Group 2">
            <a:extLst>
              <a:ext uri="{FF2B5EF4-FFF2-40B4-BE49-F238E27FC236}">
                <a16:creationId xmlns:a16="http://schemas.microsoft.com/office/drawing/2014/main" id="{C8552E93-6076-2F24-00D3-10615EFBB8AA}"/>
              </a:ext>
            </a:extLst>
          </p:cNvPr>
          <p:cNvGrpSpPr/>
          <p:nvPr/>
        </p:nvGrpSpPr>
        <p:grpSpPr>
          <a:xfrm>
            <a:off x="838199" y="1825625"/>
            <a:ext cx="10515601" cy="3884612"/>
            <a:chOff x="838199" y="1825625"/>
            <a:chExt cx="10515601" cy="3884612"/>
          </a:xfrm>
        </p:grpSpPr>
        <p:sp>
          <p:nvSpPr>
            <p:cNvPr id="14" name="Rectangle: Rounded Corners 13">
              <a:extLst>
                <a:ext uri="{FF2B5EF4-FFF2-40B4-BE49-F238E27FC236}">
                  <a16:creationId xmlns:a16="http://schemas.microsoft.com/office/drawing/2014/main" id="{1DAED057-5383-0EE8-9FD6-9D73500C00FC}"/>
                </a:ext>
              </a:extLst>
            </p:cNvPr>
            <p:cNvSpPr/>
            <p:nvPr/>
          </p:nvSpPr>
          <p:spPr>
            <a:xfrm>
              <a:off x="838199" y="3890501"/>
              <a:ext cx="10515600" cy="817134"/>
            </a:xfrm>
            <a:prstGeom prst="roundRect">
              <a:avLst>
                <a:gd name="adj" fmla="val 10000"/>
              </a:avLst>
            </a:prstGeom>
            <a:solidFill>
              <a:srgbClr val="F3DA87"/>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 name="Rectangle: Rounded Corners 3">
              <a:extLst>
                <a:ext uri="{FF2B5EF4-FFF2-40B4-BE49-F238E27FC236}">
                  <a16:creationId xmlns:a16="http://schemas.microsoft.com/office/drawing/2014/main" id="{6E165C58-3971-715B-0500-E836D3A6DDF4}"/>
                </a:ext>
              </a:extLst>
            </p:cNvPr>
            <p:cNvSpPr/>
            <p:nvPr/>
          </p:nvSpPr>
          <p:spPr>
            <a:xfrm>
              <a:off x="838200" y="1825625"/>
              <a:ext cx="10515600" cy="817134"/>
            </a:xfrm>
            <a:prstGeom prst="roundRect">
              <a:avLst>
                <a:gd name="adj" fmla="val 10000"/>
              </a:avLst>
            </a:prstGeom>
            <a:solidFill>
              <a:srgbClr val="F3DA87"/>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Rectangle 5" descr="Questions">
              <a:extLst>
                <a:ext uri="{FF2B5EF4-FFF2-40B4-BE49-F238E27FC236}">
                  <a16:creationId xmlns:a16="http://schemas.microsoft.com/office/drawing/2014/main" id="{515CD1E7-D629-364D-0126-D7E12E07A037}"/>
                </a:ext>
              </a:extLst>
            </p:cNvPr>
            <p:cNvSpPr/>
            <p:nvPr/>
          </p:nvSpPr>
          <p:spPr>
            <a:xfrm>
              <a:off x="1085383" y="2011092"/>
              <a:ext cx="449423" cy="44942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7" name="Freeform: Shape 6">
              <a:extLst>
                <a:ext uri="{FF2B5EF4-FFF2-40B4-BE49-F238E27FC236}">
                  <a16:creationId xmlns:a16="http://schemas.microsoft.com/office/drawing/2014/main" id="{F5A83E5D-E99C-DC15-1635-C193050B5537}"/>
                </a:ext>
              </a:extLst>
            </p:cNvPr>
            <p:cNvSpPr/>
            <p:nvPr/>
          </p:nvSpPr>
          <p:spPr>
            <a:xfrm>
              <a:off x="1781990" y="1827237"/>
              <a:ext cx="9571809" cy="817134"/>
            </a:xfrm>
            <a:custGeom>
              <a:avLst/>
              <a:gdLst>
                <a:gd name="connsiteX0" fmla="*/ 0 w 9571809"/>
                <a:gd name="connsiteY0" fmla="*/ 0 h 817134"/>
                <a:gd name="connsiteX1" fmla="*/ 9571809 w 9571809"/>
                <a:gd name="connsiteY1" fmla="*/ 0 h 817134"/>
                <a:gd name="connsiteX2" fmla="*/ 9571809 w 9571809"/>
                <a:gd name="connsiteY2" fmla="*/ 817134 h 817134"/>
                <a:gd name="connsiteX3" fmla="*/ 0 w 9571809"/>
                <a:gd name="connsiteY3" fmla="*/ 817134 h 817134"/>
                <a:gd name="connsiteX4" fmla="*/ 0 w 9571809"/>
                <a:gd name="connsiteY4" fmla="*/ 0 h 81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1809" h="817134">
                  <a:moveTo>
                    <a:pt x="0" y="0"/>
                  </a:moveTo>
                  <a:lnTo>
                    <a:pt x="9571809" y="0"/>
                  </a:lnTo>
                  <a:lnTo>
                    <a:pt x="9571809" y="817134"/>
                  </a:lnTo>
                  <a:lnTo>
                    <a:pt x="0" y="8171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6480" tIns="86480" rIns="86480" bIns="86480" numCol="1" spcCol="1270" anchor="ctr" anchorCtr="0">
              <a:noAutofit/>
            </a:bodyPr>
            <a:lstStyle/>
            <a:p>
              <a:pPr marL="0" lvl="0" indent="0" algn="l" defTabSz="977900">
                <a:lnSpc>
                  <a:spcPct val="100000"/>
                </a:lnSpc>
                <a:spcBef>
                  <a:spcPct val="0"/>
                </a:spcBef>
                <a:spcAft>
                  <a:spcPct val="35000"/>
                </a:spcAft>
                <a:buNone/>
              </a:pPr>
              <a:r>
                <a:rPr lang="en-GB" sz="2200" kern="1200">
                  <a:solidFill>
                    <a:srgbClr val="2D4E4F"/>
                  </a:solidFill>
                  <a:latin typeface="Arial" panose="020B0604020202020204" pitchFamily="34" charset="0"/>
                  <a:cs typeface="Arial" panose="020B0604020202020204" pitchFamily="34" charset="0"/>
                </a:rPr>
                <a:t>Introduce you to Academic Representation</a:t>
              </a:r>
              <a:endParaRPr lang="en-US" sz="2200" kern="1200">
                <a:solidFill>
                  <a:srgbClr val="2D4E4F"/>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A82E56C-D266-1CB2-7041-A84C49CFA65B}"/>
                </a:ext>
              </a:extLst>
            </p:cNvPr>
            <p:cNvSpPr/>
            <p:nvPr/>
          </p:nvSpPr>
          <p:spPr>
            <a:xfrm>
              <a:off x="838200" y="2848655"/>
              <a:ext cx="10515600" cy="817134"/>
            </a:xfrm>
            <a:prstGeom prst="roundRect">
              <a:avLst>
                <a:gd name="adj" fmla="val 10000"/>
              </a:avLst>
            </a:prstGeom>
            <a:solidFill>
              <a:srgbClr val="F3DA87"/>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Rectangle 8" descr="Subtitles">
              <a:extLst>
                <a:ext uri="{FF2B5EF4-FFF2-40B4-BE49-F238E27FC236}">
                  <a16:creationId xmlns:a16="http://schemas.microsoft.com/office/drawing/2014/main" id="{6310A53C-6B42-EF75-F3EC-CD9153E7DF49}"/>
                </a:ext>
              </a:extLst>
            </p:cNvPr>
            <p:cNvSpPr/>
            <p:nvPr/>
          </p:nvSpPr>
          <p:spPr>
            <a:xfrm>
              <a:off x="1085383" y="3032510"/>
              <a:ext cx="449423" cy="44942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0" name="Freeform: Shape 9">
              <a:extLst>
                <a:ext uri="{FF2B5EF4-FFF2-40B4-BE49-F238E27FC236}">
                  <a16:creationId xmlns:a16="http://schemas.microsoft.com/office/drawing/2014/main" id="{A133B02E-544E-AA61-3A3C-5ED42F88404D}"/>
                </a:ext>
              </a:extLst>
            </p:cNvPr>
            <p:cNvSpPr/>
            <p:nvPr/>
          </p:nvSpPr>
          <p:spPr>
            <a:xfrm>
              <a:off x="1781990" y="2848655"/>
              <a:ext cx="9571809" cy="817134"/>
            </a:xfrm>
            <a:custGeom>
              <a:avLst/>
              <a:gdLst>
                <a:gd name="connsiteX0" fmla="*/ 0 w 9571809"/>
                <a:gd name="connsiteY0" fmla="*/ 0 h 817134"/>
                <a:gd name="connsiteX1" fmla="*/ 9571809 w 9571809"/>
                <a:gd name="connsiteY1" fmla="*/ 0 h 817134"/>
                <a:gd name="connsiteX2" fmla="*/ 9571809 w 9571809"/>
                <a:gd name="connsiteY2" fmla="*/ 817134 h 817134"/>
                <a:gd name="connsiteX3" fmla="*/ 0 w 9571809"/>
                <a:gd name="connsiteY3" fmla="*/ 817134 h 817134"/>
                <a:gd name="connsiteX4" fmla="*/ 0 w 9571809"/>
                <a:gd name="connsiteY4" fmla="*/ 0 h 81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1809" h="817134">
                  <a:moveTo>
                    <a:pt x="0" y="0"/>
                  </a:moveTo>
                  <a:lnTo>
                    <a:pt x="9571809" y="0"/>
                  </a:lnTo>
                  <a:lnTo>
                    <a:pt x="9571809" y="817134"/>
                  </a:lnTo>
                  <a:lnTo>
                    <a:pt x="0" y="8171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6480" tIns="86480" rIns="86480" bIns="86480" numCol="1" spcCol="1270" anchor="ctr" anchorCtr="0">
              <a:noAutofit/>
            </a:bodyPr>
            <a:lstStyle/>
            <a:p>
              <a:pPr marL="0" lvl="0" indent="0" algn="l" defTabSz="977900">
                <a:lnSpc>
                  <a:spcPct val="100000"/>
                </a:lnSpc>
                <a:spcBef>
                  <a:spcPct val="0"/>
                </a:spcBef>
                <a:spcAft>
                  <a:spcPct val="35000"/>
                </a:spcAft>
                <a:buNone/>
              </a:pPr>
              <a:r>
                <a:rPr lang="en-GB" sz="2200" kern="1200">
                  <a:solidFill>
                    <a:srgbClr val="2D4E4F"/>
                  </a:solidFill>
                  <a:latin typeface="Arial" panose="020B0604020202020204" pitchFamily="34" charset="0"/>
                  <a:cs typeface="Arial" panose="020B0604020202020204" pitchFamily="34" charset="0"/>
                </a:rPr>
                <a:t>Explain feedback and how to submit it</a:t>
              </a:r>
              <a:endParaRPr lang="en-US" sz="2200" kern="1200">
                <a:solidFill>
                  <a:srgbClr val="2D4E4F"/>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E8CFE3B-9205-E35C-66F3-051CE98EEB06}"/>
                </a:ext>
              </a:extLst>
            </p:cNvPr>
            <p:cNvSpPr/>
            <p:nvPr/>
          </p:nvSpPr>
          <p:spPr>
            <a:xfrm>
              <a:off x="838199" y="4871062"/>
              <a:ext cx="10515600" cy="817134"/>
            </a:xfrm>
            <a:prstGeom prst="roundRect">
              <a:avLst>
                <a:gd name="adj" fmla="val 10000"/>
              </a:avLst>
            </a:prstGeom>
            <a:solidFill>
              <a:srgbClr val="F3DA87"/>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Rectangle 11" descr="Share With Person">
              <a:extLst>
                <a:ext uri="{FF2B5EF4-FFF2-40B4-BE49-F238E27FC236}">
                  <a16:creationId xmlns:a16="http://schemas.microsoft.com/office/drawing/2014/main" id="{8402ED55-2030-99FD-E1E0-ABD6CCB74A0E}"/>
                </a:ext>
              </a:extLst>
            </p:cNvPr>
            <p:cNvSpPr/>
            <p:nvPr/>
          </p:nvSpPr>
          <p:spPr>
            <a:xfrm>
              <a:off x="1085383" y="4053928"/>
              <a:ext cx="449423" cy="44942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3" name="Freeform: Shape 12">
              <a:extLst>
                <a:ext uri="{FF2B5EF4-FFF2-40B4-BE49-F238E27FC236}">
                  <a16:creationId xmlns:a16="http://schemas.microsoft.com/office/drawing/2014/main" id="{F6C81C70-A7C6-21BB-3083-517CDEF3EF37}"/>
                </a:ext>
              </a:extLst>
            </p:cNvPr>
            <p:cNvSpPr/>
            <p:nvPr/>
          </p:nvSpPr>
          <p:spPr>
            <a:xfrm>
              <a:off x="1781990" y="4893103"/>
              <a:ext cx="9571809" cy="817134"/>
            </a:xfrm>
            <a:custGeom>
              <a:avLst/>
              <a:gdLst>
                <a:gd name="connsiteX0" fmla="*/ 0 w 9571809"/>
                <a:gd name="connsiteY0" fmla="*/ 0 h 817134"/>
                <a:gd name="connsiteX1" fmla="*/ 9571809 w 9571809"/>
                <a:gd name="connsiteY1" fmla="*/ 0 h 817134"/>
                <a:gd name="connsiteX2" fmla="*/ 9571809 w 9571809"/>
                <a:gd name="connsiteY2" fmla="*/ 817134 h 817134"/>
                <a:gd name="connsiteX3" fmla="*/ 0 w 9571809"/>
                <a:gd name="connsiteY3" fmla="*/ 817134 h 817134"/>
                <a:gd name="connsiteX4" fmla="*/ 0 w 9571809"/>
                <a:gd name="connsiteY4" fmla="*/ 0 h 81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1809" h="817134">
                  <a:moveTo>
                    <a:pt x="0" y="0"/>
                  </a:moveTo>
                  <a:lnTo>
                    <a:pt x="9571809" y="0"/>
                  </a:lnTo>
                  <a:lnTo>
                    <a:pt x="9571809" y="817134"/>
                  </a:lnTo>
                  <a:lnTo>
                    <a:pt x="0" y="8171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6480" tIns="86480" rIns="86480" bIns="86480" numCol="1" spcCol="1270" anchor="ctr" anchorCtr="0">
              <a:noAutofit/>
            </a:bodyPr>
            <a:lstStyle/>
            <a:p>
              <a:pPr marL="0" lvl="0" indent="0" algn="l" defTabSz="977900">
                <a:lnSpc>
                  <a:spcPct val="100000"/>
                </a:lnSpc>
                <a:spcBef>
                  <a:spcPct val="0"/>
                </a:spcBef>
                <a:spcAft>
                  <a:spcPct val="35000"/>
                </a:spcAft>
                <a:buNone/>
              </a:pPr>
              <a:r>
                <a:rPr lang="en-GB" sz="2200" kern="1200">
                  <a:solidFill>
                    <a:srgbClr val="2D4E4F"/>
                  </a:solidFill>
                  <a:latin typeface="Arial" panose="020B0604020202020204" pitchFamily="34" charset="0"/>
                  <a:cs typeface="Arial" panose="020B0604020202020204" pitchFamily="34" charset="0"/>
                </a:rPr>
                <a:t>Recruit your Programme Representatives</a:t>
              </a:r>
              <a:endParaRPr lang="en-US" sz="2200" kern="1200">
                <a:solidFill>
                  <a:srgbClr val="2D4E4F"/>
                </a:solidFill>
                <a:latin typeface="Arial" panose="020B0604020202020204" pitchFamily="34" charset="0"/>
                <a:cs typeface="Arial" panose="020B0604020202020204" pitchFamily="34" charset="0"/>
              </a:endParaRPr>
            </a:p>
          </p:txBody>
        </p:sp>
        <p:sp>
          <p:nvSpPr>
            <p:cNvPr id="15" name="Rectangle 14" descr="Male profile with solid fill">
              <a:extLst>
                <a:ext uri="{FF2B5EF4-FFF2-40B4-BE49-F238E27FC236}">
                  <a16:creationId xmlns:a16="http://schemas.microsoft.com/office/drawing/2014/main" id="{684D2139-63EA-3010-63FC-2375185829A2}"/>
                </a:ext>
              </a:extLst>
            </p:cNvPr>
            <p:cNvSpPr/>
            <p:nvPr/>
          </p:nvSpPr>
          <p:spPr>
            <a:xfrm>
              <a:off x="1085383" y="5075346"/>
              <a:ext cx="449423" cy="449423"/>
            </a:xfrm>
            <a:prstGeom prst="rect">
              <a:avLst/>
            </a:prstGeom>
            <a:blipFill>
              <a:blip r:embed="rId8">
                <a:extLs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6" name="Freeform: Shape 15">
              <a:extLst>
                <a:ext uri="{FF2B5EF4-FFF2-40B4-BE49-F238E27FC236}">
                  <a16:creationId xmlns:a16="http://schemas.microsoft.com/office/drawing/2014/main" id="{285DDAA2-CB10-9CA3-ECF5-E2D00FC0C932}"/>
                </a:ext>
              </a:extLst>
            </p:cNvPr>
            <p:cNvSpPr/>
            <p:nvPr/>
          </p:nvSpPr>
          <p:spPr>
            <a:xfrm>
              <a:off x="1781990" y="3876504"/>
              <a:ext cx="9571809" cy="817134"/>
            </a:xfrm>
            <a:custGeom>
              <a:avLst/>
              <a:gdLst>
                <a:gd name="connsiteX0" fmla="*/ 0 w 9571809"/>
                <a:gd name="connsiteY0" fmla="*/ 0 h 817134"/>
                <a:gd name="connsiteX1" fmla="*/ 9571809 w 9571809"/>
                <a:gd name="connsiteY1" fmla="*/ 0 h 817134"/>
                <a:gd name="connsiteX2" fmla="*/ 9571809 w 9571809"/>
                <a:gd name="connsiteY2" fmla="*/ 817134 h 817134"/>
                <a:gd name="connsiteX3" fmla="*/ 0 w 9571809"/>
                <a:gd name="connsiteY3" fmla="*/ 817134 h 817134"/>
                <a:gd name="connsiteX4" fmla="*/ 0 w 9571809"/>
                <a:gd name="connsiteY4" fmla="*/ 0 h 81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1809" h="817134">
                  <a:moveTo>
                    <a:pt x="0" y="0"/>
                  </a:moveTo>
                  <a:lnTo>
                    <a:pt x="9571809" y="0"/>
                  </a:lnTo>
                  <a:lnTo>
                    <a:pt x="9571809" y="817134"/>
                  </a:lnTo>
                  <a:lnTo>
                    <a:pt x="0" y="8171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6480" tIns="86480" rIns="86480" bIns="86480" numCol="1" spcCol="1270" anchor="ctr" anchorCtr="0">
              <a:noAutofit/>
            </a:bodyPr>
            <a:lstStyle/>
            <a:p>
              <a:pPr marL="0" lvl="0" indent="0" algn="l" defTabSz="977900">
                <a:lnSpc>
                  <a:spcPct val="100000"/>
                </a:lnSpc>
                <a:spcBef>
                  <a:spcPct val="0"/>
                </a:spcBef>
                <a:spcAft>
                  <a:spcPct val="35000"/>
                </a:spcAft>
                <a:buNone/>
              </a:pPr>
              <a:r>
                <a:rPr lang="en-GB" sz="2200" kern="1200">
                  <a:solidFill>
                    <a:srgbClr val="2D4E4F"/>
                  </a:solidFill>
                  <a:latin typeface="Arial" panose="020B0604020202020204" pitchFamily="34" charset="0"/>
                  <a:cs typeface="Arial" panose="020B0604020202020204" pitchFamily="34" charset="0"/>
                </a:rPr>
                <a:t>Recruit a School Representative, if needed</a:t>
              </a:r>
              <a:endParaRPr lang="en-US" sz="2200" kern="1200">
                <a:solidFill>
                  <a:srgbClr val="2D4E4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2501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Representing your Academic Interests - RSU">
            <a:hlinkClick r:id="" action="ppaction://media"/>
            <a:extLst>
              <a:ext uri="{FF2B5EF4-FFF2-40B4-BE49-F238E27FC236}">
                <a16:creationId xmlns:a16="http://schemas.microsoft.com/office/drawing/2014/main" id="{67EE3D24-C03C-B004-3098-B1BCB96EF09B}"/>
              </a:ext>
            </a:extLst>
          </p:cNvPr>
          <p:cNvPicPr>
            <a:picLocks noGrp="1" noRot="1" noChangeAspect="1"/>
          </p:cNvPicPr>
          <p:nvPr>
            <p:ph idx="1"/>
            <a:videoFile r:link="rId1"/>
          </p:nvPr>
        </p:nvPicPr>
        <p:blipFill>
          <a:blip r:embed="rId3"/>
          <a:stretch>
            <a:fillRect/>
          </a:stretch>
        </p:blipFill>
        <p:spPr>
          <a:xfrm>
            <a:off x="0" y="0"/>
            <a:ext cx="12192000" cy="6888438"/>
          </a:xfrm>
          <a:prstGeom prst="rect">
            <a:avLst/>
          </a:prstGeom>
        </p:spPr>
      </p:pic>
    </p:spTree>
    <p:extLst>
      <p:ext uri="{BB962C8B-B14F-4D97-AF65-F5344CB8AC3E}">
        <p14:creationId xmlns:p14="http://schemas.microsoft.com/office/powerpoint/2010/main" val="32009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F9B9-9325-EFF7-3CEA-DE0BD3E04D62}"/>
              </a:ext>
            </a:extLst>
          </p:cNvPr>
          <p:cNvSpPr>
            <a:spLocks noGrp="1"/>
          </p:cNvSpPr>
          <p:nvPr>
            <p:ph type="title"/>
          </p:nvPr>
        </p:nvSpPr>
        <p:spPr>
          <a:xfrm>
            <a:off x="838200" y="365125"/>
            <a:ext cx="4904232" cy="1325563"/>
          </a:xfrm>
        </p:spPr>
        <p:txBody>
          <a:bodyPr anchor="ctr">
            <a:normAutofit/>
          </a:bodyPr>
          <a:lstStyle/>
          <a:p>
            <a:r>
              <a:rPr lang="en-US" dirty="0"/>
              <a:t>Feedback</a:t>
            </a:r>
          </a:p>
        </p:txBody>
      </p:sp>
      <p:sp>
        <p:nvSpPr>
          <p:cNvPr id="3" name="Content Placeholder 2">
            <a:extLst>
              <a:ext uri="{FF2B5EF4-FFF2-40B4-BE49-F238E27FC236}">
                <a16:creationId xmlns:a16="http://schemas.microsoft.com/office/drawing/2014/main" id="{1441BAA9-C305-4F6B-FDBE-EBB4D178B805}"/>
              </a:ext>
            </a:extLst>
          </p:cNvPr>
          <p:cNvSpPr>
            <a:spLocks noGrp="1"/>
          </p:cNvSpPr>
          <p:nvPr>
            <p:ph idx="1"/>
          </p:nvPr>
        </p:nvSpPr>
        <p:spPr>
          <a:xfrm>
            <a:off x="838200" y="1612084"/>
            <a:ext cx="10515600" cy="4238530"/>
          </a:xfrm>
        </p:spPr>
        <p:txBody>
          <a:bodyPr vert="horz" lIns="91440" tIns="45720" rIns="91440" bIns="45720" rtlCol="0" anchor="t">
            <a:normAutofit/>
          </a:bodyPr>
          <a:lstStyle/>
          <a:p>
            <a:pPr marL="0" indent="0">
              <a:buNone/>
            </a:pPr>
            <a:r>
              <a:rPr lang="en-US" sz="2400" dirty="0">
                <a:latin typeface="Arial"/>
                <a:cs typeface="Arial"/>
              </a:rPr>
              <a:t>The Students’ Union is here to represent your academic interests. We work in partnership with the University to make change happen and to do that, we need to hear YOUR voice. This includes both positive and constructive feedback.</a:t>
            </a:r>
          </a:p>
          <a:p>
            <a:endParaRPr lang="en-US" sz="2400" dirty="0"/>
          </a:p>
          <a:p>
            <a:pPr marL="0" indent="0">
              <a:buNone/>
            </a:pPr>
            <a:r>
              <a:rPr lang="en-US" sz="2400" b="1" dirty="0">
                <a:latin typeface="Arial"/>
                <a:cs typeface="Arial"/>
              </a:rPr>
              <a:t>Positive feedback </a:t>
            </a:r>
            <a:r>
              <a:rPr lang="en-US" sz="2400" dirty="0">
                <a:latin typeface="Arial"/>
                <a:cs typeface="Arial"/>
              </a:rPr>
              <a:t>allows us to roll out best practices across the University and share praise with colleagues.</a:t>
            </a:r>
          </a:p>
          <a:p>
            <a:pPr marL="0" indent="0">
              <a:buNone/>
            </a:pPr>
            <a:br>
              <a:rPr lang="en-US" sz="2400" dirty="0"/>
            </a:br>
            <a:r>
              <a:rPr lang="en-US" sz="2400" b="1" dirty="0">
                <a:latin typeface="Arial"/>
                <a:cs typeface="Arial"/>
              </a:rPr>
              <a:t>Constructive feedback </a:t>
            </a:r>
            <a:r>
              <a:rPr lang="en-US" sz="2400" dirty="0">
                <a:latin typeface="Arial"/>
                <a:cs typeface="Arial"/>
              </a:rPr>
              <a:t>tells us where we’re going wrong and what we need to improve.</a:t>
            </a:r>
          </a:p>
          <a:p>
            <a:endParaRPr lang="en-US" sz="2400" dirty="0">
              <a:latin typeface="Montserrat Medium" pitchFamily="2" charset="0"/>
            </a:endParaRPr>
          </a:p>
        </p:txBody>
      </p:sp>
    </p:spTree>
    <p:extLst>
      <p:ext uri="{BB962C8B-B14F-4D97-AF65-F5344CB8AC3E}">
        <p14:creationId xmlns:p14="http://schemas.microsoft.com/office/powerpoint/2010/main" val="34887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7DC31-FFD6-7A52-0B6C-73E7BDED8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3FFEE-733D-8FF1-FD9F-4A4739AEFB41}"/>
              </a:ext>
            </a:extLst>
          </p:cNvPr>
          <p:cNvSpPr>
            <a:spLocks noGrp="1"/>
          </p:cNvSpPr>
          <p:nvPr>
            <p:ph type="title"/>
          </p:nvPr>
        </p:nvSpPr>
        <p:spPr>
          <a:xfrm>
            <a:off x="838200" y="365125"/>
            <a:ext cx="4904232" cy="1325563"/>
          </a:xfrm>
        </p:spPr>
        <p:txBody>
          <a:bodyPr anchor="ctr">
            <a:normAutofit/>
          </a:bodyPr>
          <a:lstStyle/>
          <a:p>
            <a:r>
              <a:rPr lang="en-US"/>
              <a:t>Feedback</a:t>
            </a:r>
          </a:p>
        </p:txBody>
      </p:sp>
      <p:sp>
        <p:nvSpPr>
          <p:cNvPr id="3" name="Content Placeholder 2">
            <a:extLst>
              <a:ext uri="{FF2B5EF4-FFF2-40B4-BE49-F238E27FC236}">
                <a16:creationId xmlns:a16="http://schemas.microsoft.com/office/drawing/2014/main" id="{CA61F983-DCB2-DC29-6483-5A632532BB17}"/>
              </a:ext>
            </a:extLst>
          </p:cNvPr>
          <p:cNvSpPr>
            <a:spLocks noGrp="1"/>
          </p:cNvSpPr>
          <p:nvPr>
            <p:ph idx="1"/>
          </p:nvPr>
        </p:nvSpPr>
        <p:spPr>
          <a:xfrm>
            <a:off x="838200" y="1612084"/>
            <a:ext cx="7611808" cy="4238530"/>
          </a:xfrm>
        </p:spPr>
        <p:txBody>
          <a:bodyPr>
            <a:normAutofit/>
          </a:bodyPr>
          <a:lstStyle/>
          <a:p>
            <a:pPr marL="0" indent="0">
              <a:buNone/>
            </a:pPr>
            <a:r>
              <a:rPr lang="en-US" sz="2400" dirty="0"/>
              <a:t>You can provide feedback in lots of different ways but the quickest and easiest is through the SU website.</a:t>
            </a:r>
          </a:p>
          <a:p>
            <a:pPr marL="0" indent="0">
              <a:buNone/>
            </a:pPr>
            <a:endParaRPr lang="en-US" sz="2400" dirty="0"/>
          </a:p>
          <a:p>
            <a:pPr marL="0" indent="0">
              <a:buNone/>
            </a:pPr>
            <a:r>
              <a:rPr lang="en-US" sz="2400" dirty="0"/>
              <a:t>Alternatively, have a chat with either your </a:t>
            </a:r>
            <a:r>
              <a:rPr lang="en-US" sz="2400" dirty="0" err="1"/>
              <a:t>Programme</a:t>
            </a:r>
            <a:r>
              <a:rPr lang="en-US" sz="2400" dirty="0"/>
              <a:t> Rep, School Rep, or even the Vice President Education.</a:t>
            </a:r>
          </a:p>
          <a:p>
            <a:pPr marL="0" indent="0">
              <a:buNone/>
            </a:pPr>
            <a:endParaRPr lang="en-US" sz="2400" dirty="0"/>
          </a:p>
          <a:p>
            <a:pPr marL="0" indent="0">
              <a:buNone/>
            </a:pPr>
            <a:r>
              <a:rPr lang="en-US" sz="2400" dirty="0"/>
              <a:t>Throughout the year, we’ll also be in touch about events and opportunities where you can have your say.</a:t>
            </a:r>
          </a:p>
          <a:p>
            <a:endParaRPr lang="en-US" sz="2400" dirty="0">
              <a:latin typeface="Montserrat Medium" pitchFamily="2" charset="0"/>
            </a:endParaRPr>
          </a:p>
        </p:txBody>
      </p:sp>
      <p:grpSp>
        <p:nvGrpSpPr>
          <p:cNvPr id="4" name="Group 3">
            <a:extLst>
              <a:ext uri="{FF2B5EF4-FFF2-40B4-BE49-F238E27FC236}">
                <a16:creationId xmlns:a16="http://schemas.microsoft.com/office/drawing/2014/main" id="{1463CFF6-C3E2-529D-8771-81822037F25B}"/>
              </a:ext>
            </a:extLst>
          </p:cNvPr>
          <p:cNvGrpSpPr/>
          <p:nvPr/>
        </p:nvGrpSpPr>
        <p:grpSpPr>
          <a:xfrm>
            <a:off x="8450008" y="1939595"/>
            <a:ext cx="3346704" cy="2978810"/>
            <a:chOff x="8395144" y="2385599"/>
            <a:chExt cx="3346704" cy="2978810"/>
          </a:xfrm>
        </p:grpSpPr>
        <p:pic>
          <p:nvPicPr>
            <p:cNvPr id="12" name="Picture 11" descr="A qr code on a blue background&#10;&#10;AI-generated content may be incorrect.">
              <a:extLst>
                <a:ext uri="{FF2B5EF4-FFF2-40B4-BE49-F238E27FC236}">
                  <a16:creationId xmlns:a16="http://schemas.microsoft.com/office/drawing/2014/main" id="{F3A8EE68-8555-73A6-BE2C-CF8BE4E9D415}"/>
                </a:ext>
              </a:extLst>
            </p:cNvPr>
            <p:cNvPicPr>
              <a:picLocks noChangeAspect="1"/>
            </p:cNvPicPr>
            <p:nvPr/>
          </p:nvPicPr>
          <p:blipFill>
            <a:blip r:embed="rId3"/>
            <a:stretch>
              <a:fillRect/>
            </a:stretch>
          </p:blipFill>
          <p:spPr>
            <a:xfrm>
              <a:off x="8783193" y="2385599"/>
              <a:ext cx="2570607" cy="2570607"/>
            </a:xfrm>
            <a:prstGeom prst="rect">
              <a:avLst/>
            </a:prstGeom>
          </p:spPr>
        </p:pic>
        <p:sp>
          <p:nvSpPr>
            <p:cNvPr id="13" name="TextBox 12">
              <a:extLst>
                <a:ext uri="{FF2B5EF4-FFF2-40B4-BE49-F238E27FC236}">
                  <a16:creationId xmlns:a16="http://schemas.microsoft.com/office/drawing/2014/main" id="{D3084A08-3F1C-C5FA-5A74-E67865DFF3DC}"/>
                </a:ext>
              </a:extLst>
            </p:cNvPr>
            <p:cNvSpPr txBox="1"/>
            <p:nvPr/>
          </p:nvSpPr>
          <p:spPr>
            <a:xfrm>
              <a:off x="8395144" y="5056632"/>
              <a:ext cx="3346704" cy="307777"/>
            </a:xfrm>
            <a:prstGeom prst="rect">
              <a:avLst/>
            </a:prstGeom>
            <a:noFill/>
          </p:spPr>
          <p:txBody>
            <a:bodyPr wrap="square" rtlCol="0">
              <a:spAutoFit/>
            </a:bodyPr>
            <a:lstStyle/>
            <a:p>
              <a:pPr algn="ctr"/>
              <a:r>
                <a:rPr lang="en-GB" sz="1400" b="1" i="1">
                  <a:solidFill>
                    <a:srgbClr val="2E6E75"/>
                  </a:solidFill>
                  <a:latin typeface="Montserrat ExtraBold" pitchFamily="2" charset="0"/>
                </a:rPr>
                <a:t>RoehamptonSU.com/Feedback</a:t>
              </a:r>
            </a:p>
          </p:txBody>
        </p:sp>
      </p:grpSp>
    </p:spTree>
    <p:extLst>
      <p:ext uri="{BB962C8B-B14F-4D97-AF65-F5344CB8AC3E}">
        <p14:creationId xmlns:p14="http://schemas.microsoft.com/office/powerpoint/2010/main" val="360204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EC07-3993-2105-BC0A-36B211AEE659}"/>
              </a:ext>
            </a:extLst>
          </p:cNvPr>
          <p:cNvSpPr>
            <a:spLocks noGrp="1"/>
          </p:cNvSpPr>
          <p:nvPr>
            <p:ph type="title"/>
          </p:nvPr>
        </p:nvSpPr>
        <p:spPr>
          <a:xfrm>
            <a:off x="838200" y="365125"/>
            <a:ext cx="10515600" cy="1325563"/>
          </a:xfrm>
        </p:spPr>
        <p:txBody>
          <a:bodyPr anchor="ctr">
            <a:normAutofit/>
          </a:bodyPr>
          <a:lstStyle/>
          <a:p>
            <a:r>
              <a:rPr lang="en-US"/>
              <a:t>School Representatives</a:t>
            </a:r>
          </a:p>
        </p:txBody>
      </p:sp>
      <p:sp>
        <p:nvSpPr>
          <p:cNvPr id="3" name="Content Placeholder 2">
            <a:extLst>
              <a:ext uri="{FF2B5EF4-FFF2-40B4-BE49-F238E27FC236}">
                <a16:creationId xmlns:a16="http://schemas.microsoft.com/office/drawing/2014/main" id="{D3F270B3-E38C-0682-BD84-E9D0640FE2FC}"/>
              </a:ext>
            </a:extLst>
          </p:cNvPr>
          <p:cNvSpPr>
            <a:spLocks noGrp="1"/>
          </p:cNvSpPr>
          <p:nvPr>
            <p:ph idx="1"/>
          </p:nvPr>
        </p:nvSpPr>
        <p:spPr>
          <a:xfrm>
            <a:off x="4501134" y="1771650"/>
            <a:ext cx="7227570" cy="3857625"/>
          </a:xfrm>
        </p:spPr>
        <p:txBody>
          <a:bodyPr>
            <a:normAutofit/>
          </a:bodyPr>
          <a:lstStyle/>
          <a:p>
            <a:r>
              <a:rPr lang="en-US" sz="2400" dirty="0"/>
              <a:t>Represent you on a School Level at University committees.</a:t>
            </a:r>
          </a:p>
          <a:p>
            <a:r>
              <a:rPr lang="en-US" sz="2400" dirty="0"/>
              <a:t>Your </a:t>
            </a:r>
            <a:r>
              <a:rPr lang="en-US" sz="2400" dirty="0" err="1"/>
              <a:t>Programme</a:t>
            </a:r>
            <a:r>
              <a:rPr lang="en-US" sz="2400" dirty="0"/>
              <a:t> Lead will make you aware if there is a vacancy for a School Representative position. </a:t>
            </a:r>
          </a:p>
          <a:p>
            <a:pPr>
              <a:lnSpc>
                <a:spcPct val="100000"/>
              </a:lnSpc>
            </a:pPr>
            <a:r>
              <a:rPr lang="en-US" sz="2400" dirty="0"/>
              <a:t>If there is, and you are interested, please contact the SU via the email below:</a:t>
            </a:r>
            <a:br>
              <a:rPr lang="en-US" sz="2400" dirty="0"/>
            </a:br>
            <a:endParaRPr lang="en-US" sz="2400" dirty="0"/>
          </a:p>
          <a:p>
            <a:pPr marL="0" indent="0">
              <a:buNone/>
            </a:pPr>
            <a:r>
              <a:rPr lang="en-US" sz="2400" b="1" dirty="0"/>
              <a:t>	studentvoice@roehampton.ac.uk</a:t>
            </a:r>
          </a:p>
          <a:p>
            <a:pPr marL="0" indent="0">
              <a:buNone/>
            </a:pPr>
            <a:endParaRPr lang="en-US" sz="2400" dirty="0">
              <a:latin typeface="Montserrat Medium" pitchFamily="2" charset="0"/>
            </a:endParaRPr>
          </a:p>
        </p:txBody>
      </p:sp>
      <p:pic>
        <p:nvPicPr>
          <p:cNvPr id="5" name="Graphic 4" descr="Users outline">
            <a:extLst>
              <a:ext uri="{FF2B5EF4-FFF2-40B4-BE49-F238E27FC236}">
                <a16:creationId xmlns:a16="http://schemas.microsoft.com/office/drawing/2014/main" id="{145E10D6-BB6A-241F-A80A-F8A19FAC04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880235"/>
            <a:ext cx="3097529" cy="3097529"/>
          </a:xfrm>
          <a:prstGeom prst="rect">
            <a:avLst/>
          </a:prstGeom>
        </p:spPr>
      </p:pic>
    </p:spTree>
    <p:extLst>
      <p:ext uri="{BB962C8B-B14F-4D97-AF65-F5344CB8AC3E}">
        <p14:creationId xmlns:p14="http://schemas.microsoft.com/office/powerpoint/2010/main" val="138244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AAE3-51F9-B250-D646-05F39AFCD6F8}"/>
              </a:ext>
            </a:extLst>
          </p:cNvPr>
          <p:cNvSpPr>
            <a:spLocks noGrp="1"/>
          </p:cNvSpPr>
          <p:nvPr>
            <p:ph type="title"/>
          </p:nvPr>
        </p:nvSpPr>
        <p:spPr>
          <a:xfrm>
            <a:off x="838200" y="365125"/>
            <a:ext cx="10515600" cy="1325563"/>
          </a:xfrm>
        </p:spPr>
        <p:txBody>
          <a:bodyPr anchor="ctr">
            <a:normAutofit/>
          </a:bodyPr>
          <a:lstStyle/>
          <a:p>
            <a:r>
              <a:rPr lang="en-GB"/>
              <a:t>Programme Reps</a:t>
            </a:r>
          </a:p>
        </p:txBody>
      </p:sp>
      <p:sp>
        <p:nvSpPr>
          <p:cNvPr id="3" name="Content Placeholder 2">
            <a:extLst>
              <a:ext uri="{FF2B5EF4-FFF2-40B4-BE49-F238E27FC236}">
                <a16:creationId xmlns:a16="http://schemas.microsoft.com/office/drawing/2014/main" id="{8BE675DC-6C37-8703-5A87-7A3D891D9B0E}"/>
              </a:ext>
            </a:extLst>
          </p:cNvPr>
          <p:cNvSpPr>
            <a:spLocks noGrp="1"/>
          </p:cNvSpPr>
          <p:nvPr>
            <p:ph idx="1"/>
          </p:nvPr>
        </p:nvSpPr>
        <p:spPr>
          <a:xfrm>
            <a:off x="838200" y="1825625"/>
            <a:ext cx="7227570" cy="3885401"/>
          </a:xfrm>
        </p:spPr>
        <p:txBody>
          <a:bodyPr>
            <a:normAutofit/>
          </a:bodyPr>
          <a:lstStyle/>
          <a:p>
            <a:pPr>
              <a:lnSpc>
                <a:spcPct val="100000"/>
              </a:lnSpc>
            </a:pPr>
            <a:r>
              <a:rPr lang="en-GB" sz="2400" dirty="0"/>
              <a:t>As a Programme Representative, you are the bridge between staff and students, volunteering to improve life on your programme.</a:t>
            </a:r>
          </a:p>
          <a:p>
            <a:pPr>
              <a:lnSpc>
                <a:spcPct val="100000"/>
              </a:lnSpc>
            </a:pPr>
            <a:r>
              <a:rPr lang="en-GB" sz="2400" dirty="0"/>
              <a:t>You will be a member of University Programme Boards, sharing feedback with school leaders to improve your course.</a:t>
            </a:r>
          </a:p>
          <a:p>
            <a:pPr>
              <a:lnSpc>
                <a:spcPct val="100000"/>
              </a:lnSpc>
            </a:pPr>
            <a:r>
              <a:rPr lang="en-GB" sz="2400" dirty="0"/>
              <a:t>You’ll receive training and build skills that will help you in your professional life after university.</a:t>
            </a:r>
          </a:p>
        </p:txBody>
      </p:sp>
      <p:pic>
        <p:nvPicPr>
          <p:cNvPr id="8" name="Graphic 7" descr="Document with solid fill">
            <a:extLst>
              <a:ext uri="{FF2B5EF4-FFF2-40B4-BE49-F238E27FC236}">
                <a16:creationId xmlns:a16="http://schemas.microsoft.com/office/drawing/2014/main" id="{0D24ED21-1BBC-9042-7D20-2171A4E6E0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6271" y="1825625"/>
            <a:ext cx="3097529" cy="3097529"/>
          </a:xfrm>
          <a:prstGeom prst="rect">
            <a:avLst/>
          </a:prstGeom>
        </p:spPr>
      </p:pic>
    </p:spTree>
    <p:extLst>
      <p:ext uri="{BB962C8B-B14F-4D97-AF65-F5344CB8AC3E}">
        <p14:creationId xmlns:p14="http://schemas.microsoft.com/office/powerpoint/2010/main" val="220665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13E2-74C3-B685-C2C6-7FE439C341A7}"/>
              </a:ext>
            </a:extLst>
          </p:cNvPr>
          <p:cNvSpPr>
            <a:spLocks noGrp="1"/>
          </p:cNvSpPr>
          <p:nvPr>
            <p:ph type="title"/>
          </p:nvPr>
        </p:nvSpPr>
        <p:spPr/>
        <p:txBody>
          <a:bodyPr/>
          <a:lstStyle/>
          <a:p>
            <a:r>
              <a:rPr lang="en-GB"/>
              <a:t>Recruitment</a:t>
            </a:r>
          </a:p>
        </p:txBody>
      </p:sp>
      <p:sp>
        <p:nvSpPr>
          <p:cNvPr id="3" name="Content Placeholder 2">
            <a:extLst>
              <a:ext uri="{FF2B5EF4-FFF2-40B4-BE49-F238E27FC236}">
                <a16:creationId xmlns:a16="http://schemas.microsoft.com/office/drawing/2014/main" id="{D7AAD333-0410-D2A7-9068-BE4812BFED85}"/>
              </a:ext>
            </a:extLst>
          </p:cNvPr>
          <p:cNvSpPr>
            <a:spLocks noGrp="1"/>
          </p:cNvSpPr>
          <p:nvPr>
            <p:ph idx="1"/>
          </p:nvPr>
        </p:nvSpPr>
        <p:spPr>
          <a:xfrm>
            <a:off x="838200" y="2166596"/>
            <a:ext cx="8064062" cy="4095713"/>
          </a:xfrm>
        </p:spPr>
        <p:txBody>
          <a:bodyPr>
            <a:normAutofit/>
          </a:bodyPr>
          <a:lstStyle/>
          <a:p>
            <a:pPr>
              <a:lnSpc>
                <a:spcPct val="100000"/>
              </a:lnSpc>
            </a:pPr>
            <a:r>
              <a:rPr lang="en-GB" sz="2400" dirty="0"/>
              <a:t>If you wish to become a Programme Rep, please raise your hand or talk to your lecturer after this session and they will register you for the position by </a:t>
            </a:r>
            <a:r>
              <a:rPr lang="en-GB" sz="2400" dirty="0">
                <a:hlinkClick r:id="rId3"/>
              </a:rPr>
              <a:t>clicking here.</a:t>
            </a:r>
            <a:endParaRPr lang="en-GB" sz="2400" dirty="0"/>
          </a:p>
          <a:p>
            <a:pPr>
              <a:lnSpc>
                <a:spcPct val="100000"/>
              </a:lnSpc>
            </a:pPr>
            <a:endParaRPr lang="en-GB" sz="2400" dirty="0"/>
          </a:p>
          <a:p>
            <a:pPr>
              <a:lnSpc>
                <a:spcPct val="100000"/>
              </a:lnSpc>
            </a:pPr>
            <a:r>
              <a:rPr lang="en-GB" sz="2400" dirty="0"/>
              <a:t>Each programme should have a minimum of two reps per programme, per year, and there is no upper limit.</a:t>
            </a:r>
            <a:br>
              <a:rPr lang="en-GB" sz="2400" dirty="0">
                <a:latin typeface="Montserrat Medium" pitchFamily="2" charset="0"/>
              </a:rPr>
            </a:br>
            <a:endParaRPr lang="en-GB" sz="2400" dirty="0">
              <a:latin typeface="Montserrat Medium" pitchFamily="2" charset="0"/>
            </a:endParaRPr>
          </a:p>
          <a:p>
            <a:endParaRPr lang="en-GB" sz="2200" dirty="0">
              <a:latin typeface="Montserrat Medium" pitchFamily="2" charset="0"/>
            </a:endParaRPr>
          </a:p>
          <a:p>
            <a:endParaRPr lang="en-GB" sz="2200" dirty="0">
              <a:latin typeface="Montserrat Medium" pitchFamily="2" charset="0"/>
            </a:endParaRPr>
          </a:p>
          <a:p>
            <a:endParaRPr lang="en-GB" sz="2200" dirty="0">
              <a:latin typeface="Montserrat Medium" pitchFamily="2" charset="0"/>
            </a:endParaRPr>
          </a:p>
        </p:txBody>
      </p:sp>
      <p:pic>
        <p:nvPicPr>
          <p:cNvPr id="5" name="Graphic 4" descr="Chat bubble with solid fill">
            <a:extLst>
              <a:ext uri="{FF2B5EF4-FFF2-40B4-BE49-F238E27FC236}">
                <a16:creationId xmlns:a16="http://schemas.microsoft.com/office/drawing/2014/main" id="{C8E14686-7BD7-079F-8CB4-F51D917DBD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960" y="1690688"/>
            <a:ext cx="2616708" cy="2616708"/>
          </a:xfrm>
          <a:prstGeom prst="rect">
            <a:avLst/>
          </a:prstGeom>
        </p:spPr>
      </p:pic>
    </p:spTree>
    <p:extLst>
      <p:ext uri="{BB962C8B-B14F-4D97-AF65-F5344CB8AC3E}">
        <p14:creationId xmlns:p14="http://schemas.microsoft.com/office/powerpoint/2010/main" val="45651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4B24E-3669-BEBC-1B98-0109771B037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E8042C5-66D2-5082-317E-CBC00D3E4D66}"/>
              </a:ext>
            </a:extLst>
          </p:cNvPr>
          <p:cNvSpPr/>
          <p:nvPr/>
        </p:nvSpPr>
        <p:spPr>
          <a:xfrm>
            <a:off x="1" y="1"/>
            <a:ext cx="12192000" cy="6857999"/>
          </a:xfrm>
          <a:prstGeom prst="rect">
            <a:avLst/>
          </a:prstGeom>
          <a:solidFill>
            <a:srgbClr val="2E6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80BF9C5-0538-F252-D41D-135FCB7B2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8090" y="1739660"/>
            <a:ext cx="7635815" cy="1689340"/>
          </a:xfrm>
          <a:prstGeom prst="rect">
            <a:avLst/>
          </a:prstGeom>
        </p:spPr>
      </p:pic>
      <p:sp>
        <p:nvSpPr>
          <p:cNvPr id="3" name="Subtitle 2">
            <a:extLst>
              <a:ext uri="{FF2B5EF4-FFF2-40B4-BE49-F238E27FC236}">
                <a16:creationId xmlns:a16="http://schemas.microsoft.com/office/drawing/2014/main" id="{F9797D88-4436-5F7C-7662-5B14102B5541}"/>
              </a:ext>
            </a:extLst>
          </p:cNvPr>
          <p:cNvSpPr>
            <a:spLocks noGrp="1"/>
          </p:cNvSpPr>
          <p:nvPr>
            <p:ph type="subTitle" idx="1"/>
          </p:nvPr>
        </p:nvSpPr>
        <p:spPr>
          <a:xfrm>
            <a:off x="2098981" y="3882934"/>
            <a:ext cx="8502899" cy="1260566"/>
          </a:xfrm>
        </p:spPr>
        <p:txBody>
          <a:bodyPr>
            <a:normAutofit/>
          </a:bodyPr>
          <a:lstStyle/>
          <a:p>
            <a:pPr>
              <a:lnSpc>
                <a:spcPct val="100000"/>
              </a:lnSpc>
            </a:pPr>
            <a:r>
              <a:rPr lang="en-US" sz="2800" b="1">
                <a:solidFill>
                  <a:srgbClr val="F3DA87"/>
                </a:solidFill>
                <a:latin typeface="Montserrat ExtraBold" pitchFamily="2" charset="77"/>
              </a:rPr>
              <a:t>Making student life better at Roehampton by improving your academic experience</a:t>
            </a:r>
          </a:p>
          <a:p>
            <a:pPr algn="l">
              <a:lnSpc>
                <a:spcPct val="100000"/>
              </a:lnSpc>
            </a:pPr>
            <a:endParaRPr lang="en-US" sz="1800" i="1">
              <a:solidFill>
                <a:schemeClr val="bg1"/>
              </a:solidFill>
            </a:endParaRPr>
          </a:p>
        </p:txBody>
      </p:sp>
      <p:pic>
        <p:nvPicPr>
          <p:cNvPr id="4" name="Graphic 3">
            <a:extLst>
              <a:ext uri="{FF2B5EF4-FFF2-40B4-BE49-F238E27FC236}">
                <a16:creationId xmlns:a16="http://schemas.microsoft.com/office/drawing/2014/main" id="{E8A4E677-4B47-E121-A36E-EF28C2A8F9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9029" y="6249956"/>
            <a:ext cx="2113941" cy="228534"/>
          </a:xfrm>
          <a:prstGeom prst="rect">
            <a:avLst/>
          </a:prstGeom>
        </p:spPr>
      </p:pic>
    </p:spTree>
    <p:extLst>
      <p:ext uri="{BB962C8B-B14F-4D97-AF65-F5344CB8AC3E}">
        <p14:creationId xmlns:p14="http://schemas.microsoft.com/office/powerpoint/2010/main" val="2648247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D85AEFA635D49A6E6BDF53EF4F954" ma:contentTypeVersion="14" ma:contentTypeDescription="Create a new document." ma:contentTypeScope="" ma:versionID="85bff90f2cb6590f2f075b430cfd5580">
  <xsd:schema xmlns:xsd="http://www.w3.org/2001/XMLSchema" xmlns:xs="http://www.w3.org/2001/XMLSchema" xmlns:p="http://schemas.microsoft.com/office/2006/metadata/properties" xmlns:ns2="75a28cf3-9262-494e-8e02-5092a5e3e3b0" xmlns:ns3="3bc347b3-fe5d-4b8e-9d9b-f3ef8f0aaa5f" targetNamespace="http://schemas.microsoft.com/office/2006/metadata/properties" ma:root="true" ma:fieldsID="6cc50dd51893b1b9e41c998026fef095" ns2:_="" ns3:_="">
    <xsd:import namespace="75a28cf3-9262-494e-8e02-5092a5e3e3b0"/>
    <xsd:import namespace="3bc347b3-fe5d-4b8e-9d9b-f3ef8f0aaa5f"/>
    <xsd:element name="properties">
      <xsd:complexType>
        <xsd:sequence>
          <xsd:element name="documentManagement">
            <xsd:complexType>
              <xsd:all>
                <xsd:element ref="ns2:o6f1dd33322e4fee9f8472c70ee26897" minOccurs="0"/>
                <xsd:element ref="ns2:TaxCatchAll" minOccurs="0"/>
                <xsd:element ref="ns2:TaxCatchAllLabel" minOccurs="0"/>
                <xsd:element ref="ns2:TaxKeywordTaxHTField" minOccurs="0"/>
                <xsd:element ref="ns2:ef642806d26c426e8de7b48d57954fe9"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28cf3-9262-494e-8e02-5092a5e3e3b0" elementFormDefault="qualified">
    <xsd:import namespace="http://schemas.microsoft.com/office/2006/documentManagement/types"/>
    <xsd:import namespace="http://schemas.microsoft.com/office/infopath/2007/PartnerControls"/>
    <xsd:element name="o6f1dd33322e4fee9f8472c70ee26897" ma:index="8" nillable="true" ma:taxonomy="true" ma:internalName="o6f1dd33322e4fee9f8472c70ee26897" ma:taxonomyFieldName="Document_x0020_Type" ma:displayName="Document Type" ma:default="" ma:fieldId="{86f1dd33-322e-4fee-9f84-72c70ee26897}"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F721EE60-10E7-4DB1-BB80-6996D17B6FFB}" ma:internalName="TaxCatchAll" ma:showField="CatchAllData" ma:web="{69b26b8c-f972-4ab0-902e-3bf30c234b0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721EE60-10E7-4DB1-BB80-6996D17B6FFB}" ma:internalName="TaxCatchAllLabel" ma:readOnly="true" ma:showField="CatchAllDataLabel" ma:web="{69b26b8c-f972-4ab0-902e-3bf30c234b07}">
      <xsd:complexType>
        <xsd:complexContent>
          <xsd:extension base="dms:MultiChoiceLookup">
            <xsd:sequence>
              <xsd:element name="Value" type="dms:Lookup" maxOccurs="unbounded" minOccurs="0" nillable="true"/>
            </xsd:sequence>
          </xsd:extension>
        </xsd:complexContent>
      </xsd:complexType>
    </xsd:element>
    <xsd:element name="TaxKeywordTaxHTField" ma:index="12"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ef642806d26c426e8de7b48d57954fe9" ma:index="14" nillable="true" ma:taxonomy="true" ma:internalName="ef642806d26c426e8de7b48d57954fe9" ma:taxonomyFieldName="Roehampton_x0020_Team" ma:displayName="Roehampton Team" ma:default="" ma:fieldId="{ef642806-d26c-426e-8de7-b48d57954fe9}" ma:sspId="8d0af180-1065-48e5-bc0d-526fac628292" ma:termSetId="d1e35cad-1ad0-4857-8537-5b82f749682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c347b3-fe5d-4b8e-9d9b-f3ef8f0aaa5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MediaServiceOCR" ma:index="25" nillable="true" ma:displayName="Extracted Text" ma:internalName="MediaServiceOCR" ma:readOnly="true">
      <xsd:simpleType>
        <xsd:restriction base="dms:Note">
          <xsd:maxLength value="255"/>
        </xsd:restrictio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d0af180-1065-48e5-bc0d-526fac6282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f642806d26c426e8de7b48d57954fe9 xmlns="75a28cf3-9262-494e-8e02-5092a5e3e3b0">
      <Terms xmlns="http://schemas.microsoft.com/office/infopath/2007/PartnerControls"/>
    </ef642806d26c426e8de7b48d57954fe9>
    <o6f1dd33322e4fee9f8472c70ee26897 xmlns="75a28cf3-9262-494e-8e02-5092a5e3e3b0">
      <Terms xmlns="http://schemas.microsoft.com/office/infopath/2007/PartnerControls"/>
    </o6f1dd33322e4fee9f8472c70ee26897>
    <TaxCatchAll xmlns="75a28cf3-9262-494e-8e02-5092a5e3e3b0" xsi:nil="true"/>
    <TaxKeywordTaxHTField xmlns="75a28cf3-9262-494e-8e02-5092a5e3e3b0">
      <Terms xmlns="http://schemas.microsoft.com/office/infopath/2007/PartnerControls"/>
    </TaxKeywordTaxHTField>
    <lcf76f155ced4ddcb4097134ff3c332f xmlns="3bc347b3-fe5d-4b8e-9d9b-f3ef8f0aaa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2E7B79-6017-49DD-9888-84ECC3F90B5C}">
  <ds:schemaRefs>
    <ds:schemaRef ds:uri="3bc347b3-fe5d-4b8e-9d9b-f3ef8f0aaa5f"/>
    <ds:schemaRef ds:uri="75a28cf3-9262-494e-8e02-5092a5e3e3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737483-8258-4783-9046-5C9BD4781D1C}">
  <ds:schemaRefs>
    <ds:schemaRef ds:uri="http://schemas.microsoft.com/sharepoint/v3/contenttype/forms"/>
  </ds:schemaRefs>
</ds:datastoreItem>
</file>

<file path=customXml/itemProps3.xml><?xml version="1.0" encoding="utf-8"?>
<ds:datastoreItem xmlns:ds="http://schemas.openxmlformats.org/officeDocument/2006/customXml" ds:itemID="{EA07EC7A-8C1E-4097-B10E-450F91DDFBE8}">
  <ds:schemaRefs>
    <ds:schemaRef ds:uri="3bc347b3-fe5d-4b8e-9d9b-f3ef8f0aaa5f"/>
    <ds:schemaRef ds:uri="75a28cf3-9262-494e-8e02-5092a5e3e3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616</Words>
  <Application>Microsoft Office PowerPoint</Application>
  <PresentationFormat>Widescreen</PresentationFormat>
  <Paragraphs>57</Paragraphs>
  <Slides>9</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Montserrat ExtraBold</vt:lpstr>
      <vt:lpstr>Montserrat Medium</vt:lpstr>
      <vt:lpstr>Office Theme</vt:lpstr>
      <vt:lpstr>PowerPoint Presentation</vt:lpstr>
      <vt:lpstr>Introduction</vt:lpstr>
      <vt:lpstr>PowerPoint Presentation</vt:lpstr>
      <vt:lpstr>Feedback</vt:lpstr>
      <vt:lpstr>Feedback</vt:lpstr>
      <vt:lpstr>School Representatives</vt:lpstr>
      <vt:lpstr>Programme Reps</vt:lpstr>
      <vt:lpstr>Recruitment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Callum Mitchell</dc:creator>
  <cp:lastModifiedBy>Josh Miskin</cp:lastModifiedBy>
  <cp:revision>6</cp:revision>
  <dcterms:created xsi:type="dcterms:W3CDTF">2025-06-20T08:33:10Z</dcterms:created>
  <dcterms:modified xsi:type="dcterms:W3CDTF">2025-09-12T17:30:56Z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0x010100D70D85AEFA635D49A6E6BDF53EF4F954</vt:lpwstr>
  </property>
  <property fmtid="{D5CDD505-2E9C-101B-9397-08002B2CF9AE}" pid="3" name="Document_x0020_Type">
    <vt:lpwstr/>
  </property>
  <property fmtid="{D5CDD505-2E9C-101B-9397-08002B2CF9AE}" pid="4" name="Document Type">
    <vt:lpwstr/>
  </property>
  <property fmtid="{D5CDD505-2E9C-101B-9397-08002B2CF9AE}" pid="5" name="TaxKeyword">
    <vt:lpwstr/>
  </property>
  <property fmtid="{D5CDD505-2E9C-101B-9397-08002B2CF9AE}" pid="6" name="MediaServiceImageTags">
    <vt:lpwstr/>
  </property>
  <property fmtid="{D5CDD505-2E9C-101B-9397-08002B2CF9AE}" pid="7" name="Roehampton Team">
    <vt:lpwstr/>
  </property>
  <property fmtid="{D5CDD505-2E9C-101B-9397-08002B2CF9AE}" pid="8" name="Roehampton_x0020_Team">
    <vt:lpwstr/>
  </property>
</Properties>
</file>