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9C5ED4-3A66-41CC-BB08-2FADD0CA1FD8}" v="9" dt="2026-08-04T10:22:12.6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vanshi Sharma" userId="de34bc01-6947-4113-a70f-3e50f48882d2" providerId="ADAL" clId="{2C91684D-BD5C-4DCC-8441-36133AEFE380}"/>
    <pc:docChg chg="undo custSel modSld">
      <pc:chgData name="Divanshi Sharma" userId="de34bc01-6947-4113-a70f-3e50f48882d2" providerId="ADAL" clId="{2C91684D-BD5C-4DCC-8441-36133AEFE380}" dt="2026-08-04T10:25:41.138" v="203" actId="478"/>
      <pc:docMkLst>
        <pc:docMk/>
      </pc:docMkLst>
      <pc:sldChg chg="modSp mod">
        <pc:chgData name="Divanshi Sharma" userId="de34bc01-6947-4113-a70f-3e50f48882d2" providerId="ADAL" clId="{2C91684D-BD5C-4DCC-8441-36133AEFE380}" dt="2026-08-04T10:12:13.079" v="3" actId="20577"/>
        <pc:sldMkLst>
          <pc:docMk/>
          <pc:sldMk cId="0" sldId="256"/>
        </pc:sldMkLst>
        <pc:spChg chg="mod">
          <ac:chgData name="Divanshi Sharma" userId="de34bc01-6947-4113-a70f-3e50f48882d2" providerId="ADAL" clId="{2C91684D-BD5C-4DCC-8441-36133AEFE380}" dt="2026-08-04T10:12:13.079" v="3" actId="20577"/>
          <ac:spMkLst>
            <pc:docMk/>
            <pc:sldMk cId="0" sldId="256"/>
            <ac:spMk id="10" creationId="{00000000-0000-0000-0000-000000000000}"/>
          </ac:spMkLst>
        </pc:spChg>
      </pc:sldChg>
      <pc:sldChg chg="delSp modSp mod">
        <pc:chgData name="Divanshi Sharma" userId="de34bc01-6947-4113-a70f-3e50f48882d2" providerId="ADAL" clId="{2C91684D-BD5C-4DCC-8441-36133AEFE380}" dt="2026-08-04T10:22:43.207" v="178" actId="1076"/>
        <pc:sldMkLst>
          <pc:docMk/>
          <pc:sldMk cId="0" sldId="258"/>
        </pc:sldMkLst>
        <pc:spChg chg="del mod">
          <ac:chgData name="Divanshi Sharma" userId="de34bc01-6947-4113-a70f-3e50f48882d2" providerId="ADAL" clId="{2C91684D-BD5C-4DCC-8441-36133AEFE380}" dt="2026-08-04T10:20:13.929" v="125"/>
          <ac:spMkLst>
            <pc:docMk/>
            <pc:sldMk cId="0" sldId="258"/>
            <ac:spMk id="6" creationId="{00000000-0000-0000-0000-000000000000}"/>
          </ac:spMkLst>
        </pc:spChg>
        <pc:spChg chg="mod">
          <ac:chgData name="Divanshi Sharma" userId="de34bc01-6947-4113-a70f-3e50f48882d2" providerId="ADAL" clId="{2C91684D-BD5C-4DCC-8441-36133AEFE380}" dt="2026-08-04T10:22:43.207" v="178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Divanshi Sharma" userId="de34bc01-6947-4113-a70f-3e50f48882d2" providerId="ADAL" clId="{2C91684D-BD5C-4DCC-8441-36133AEFE380}" dt="2026-08-04T10:22:34.131" v="176" actId="14100"/>
          <ac:spMkLst>
            <pc:docMk/>
            <pc:sldMk cId="0" sldId="258"/>
            <ac:spMk id="8" creationId="{00000000-0000-0000-0000-000000000000}"/>
          </ac:spMkLst>
        </pc:spChg>
        <pc:picChg chg="del">
          <ac:chgData name="Divanshi Sharma" userId="de34bc01-6947-4113-a70f-3e50f48882d2" providerId="ADAL" clId="{2C91684D-BD5C-4DCC-8441-36133AEFE380}" dt="2026-08-04T10:16:42.177" v="5" actId="478"/>
          <ac:picMkLst>
            <pc:docMk/>
            <pc:sldMk cId="0" sldId="258"/>
            <ac:picMk id="3" creationId="{00000000-0000-0000-0000-000000000000}"/>
          </ac:picMkLst>
        </pc:picChg>
        <pc:picChg chg="del">
          <ac:chgData name="Divanshi Sharma" userId="de34bc01-6947-4113-a70f-3e50f48882d2" providerId="ADAL" clId="{2C91684D-BD5C-4DCC-8441-36133AEFE380}" dt="2026-08-04T10:16:43.740" v="6" actId="478"/>
          <ac:picMkLst>
            <pc:docMk/>
            <pc:sldMk cId="0" sldId="258"/>
            <ac:picMk id="4" creationId="{00000000-0000-0000-0000-000000000000}"/>
          </ac:picMkLst>
        </pc:picChg>
        <pc:picChg chg="del">
          <ac:chgData name="Divanshi Sharma" userId="de34bc01-6947-4113-a70f-3e50f48882d2" providerId="ADAL" clId="{2C91684D-BD5C-4DCC-8441-36133AEFE380}" dt="2026-08-04T10:16:45.239" v="7" actId="478"/>
          <ac:picMkLst>
            <pc:docMk/>
            <pc:sldMk cId="0" sldId="258"/>
            <ac:picMk id="5" creationId="{00000000-0000-0000-0000-000000000000}"/>
          </ac:picMkLst>
        </pc:picChg>
      </pc:sldChg>
      <pc:sldChg chg="modSp mod">
        <pc:chgData name="Divanshi Sharma" userId="de34bc01-6947-4113-a70f-3e50f48882d2" providerId="ADAL" clId="{2C91684D-BD5C-4DCC-8441-36133AEFE380}" dt="2026-08-04T10:19:48.027" v="101" actId="113"/>
        <pc:sldMkLst>
          <pc:docMk/>
          <pc:sldMk cId="0" sldId="259"/>
        </pc:sldMkLst>
        <pc:spChg chg="mod">
          <ac:chgData name="Divanshi Sharma" userId="de34bc01-6947-4113-a70f-3e50f48882d2" providerId="ADAL" clId="{2C91684D-BD5C-4DCC-8441-36133AEFE380}" dt="2026-08-04T10:19:48.027" v="101" actId="113"/>
          <ac:spMkLst>
            <pc:docMk/>
            <pc:sldMk cId="0" sldId="259"/>
            <ac:spMk id="3" creationId="{00000000-0000-0000-0000-000000000000}"/>
          </ac:spMkLst>
        </pc:spChg>
      </pc:sldChg>
      <pc:sldChg chg="addSp delSp modSp mod">
        <pc:chgData name="Divanshi Sharma" userId="de34bc01-6947-4113-a70f-3e50f48882d2" providerId="ADAL" clId="{2C91684D-BD5C-4DCC-8441-36133AEFE380}" dt="2026-08-04T10:25:41.138" v="203" actId="478"/>
        <pc:sldMkLst>
          <pc:docMk/>
          <pc:sldMk cId="0" sldId="265"/>
        </pc:sldMkLst>
        <pc:spChg chg="mod">
          <ac:chgData name="Divanshi Sharma" userId="de34bc01-6947-4113-a70f-3e50f48882d2" providerId="ADAL" clId="{2C91684D-BD5C-4DCC-8441-36133AEFE380}" dt="2026-08-04T10:25:27.442" v="201" actId="20577"/>
          <ac:spMkLst>
            <pc:docMk/>
            <pc:sldMk cId="0" sldId="265"/>
            <ac:spMk id="6" creationId="{00000000-0000-0000-0000-000000000000}"/>
          </ac:spMkLst>
        </pc:spChg>
        <pc:grpChg chg="del">
          <ac:chgData name="Divanshi Sharma" userId="de34bc01-6947-4113-a70f-3e50f48882d2" providerId="ADAL" clId="{2C91684D-BD5C-4DCC-8441-36133AEFE380}" dt="2026-08-04T10:23:14.139" v="179" actId="478"/>
          <ac:grpSpMkLst>
            <pc:docMk/>
            <pc:sldMk cId="0" sldId="265"/>
            <ac:grpSpMk id="2" creationId="{00000000-0000-0000-0000-000000000000}"/>
          </ac:grpSpMkLst>
        </pc:grpChg>
        <pc:picChg chg="del topLvl">
          <ac:chgData name="Divanshi Sharma" userId="de34bc01-6947-4113-a70f-3e50f48882d2" providerId="ADAL" clId="{2C91684D-BD5C-4DCC-8441-36133AEFE380}" dt="2026-08-04T10:25:41.138" v="203" actId="478"/>
          <ac:picMkLst>
            <pc:docMk/>
            <pc:sldMk cId="0" sldId="265"/>
            <ac:picMk id="3" creationId="{00000000-0000-0000-0000-000000000000}"/>
          </ac:picMkLst>
        </pc:picChg>
        <pc:picChg chg="del topLvl">
          <ac:chgData name="Divanshi Sharma" userId="de34bc01-6947-4113-a70f-3e50f48882d2" providerId="ADAL" clId="{2C91684D-BD5C-4DCC-8441-36133AEFE380}" dt="2026-08-04T10:23:14.139" v="179" actId="478"/>
          <ac:picMkLst>
            <pc:docMk/>
            <pc:sldMk cId="0" sldId="265"/>
            <ac:picMk id="4" creationId="{00000000-0000-0000-0000-000000000000}"/>
          </ac:picMkLst>
        </pc:picChg>
        <pc:picChg chg="add mod">
          <ac:chgData name="Divanshi Sharma" userId="de34bc01-6947-4113-a70f-3e50f48882d2" providerId="ADAL" clId="{2C91684D-BD5C-4DCC-8441-36133AEFE380}" dt="2026-08-04T10:25:36.650" v="202" actId="1076"/>
          <ac:picMkLst>
            <pc:docMk/>
            <pc:sldMk cId="0" sldId="265"/>
            <ac:picMk id="8" creationId="{076B99C1-8599-03D6-6872-7C780970E50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C4E4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D6D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C4E4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D6D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C4E4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C4E4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136918"/>
            <a:ext cx="10254615" cy="721360"/>
          </a:xfrm>
          <a:custGeom>
            <a:avLst/>
            <a:gdLst/>
            <a:ahLst/>
            <a:cxnLst/>
            <a:rect l="l" t="t" r="r" b="b"/>
            <a:pathLst>
              <a:path w="10254615" h="721359">
                <a:moveTo>
                  <a:pt x="0" y="721080"/>
                </a:moveTo>
                <a:lnTo>
                  <a:pt x="10254361" y="721080"/>
                </a:lnTo>
                <a:lnTo>
                  <a:pt x="10254361" y="0"/>
                </a:lnTo>
                <a:lnTo>
                  <a:pt x="0" y="0"/>
                </a:lnTo>
                <a:lnTo>
                  <a:pt x="0" y="72108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745472" y="5964288"/>
            <a:ext cx="2446655" cy="894080"/>
          </a:xfrm>
          <a:custGeom>
            <a:avLst/>
            <a:gdLst/>
            <a:ahLst/>
            <a:cxnLst/>
            <a:rect l="l" t="t" r="r" b="b"/>
            <a:pathLst>
              <a:path w="2446654" h="894079">
                <a:moveTo>
                  <a:pt x="2446528" y="0"/>
                </a:moveTo>
                <a:lnTo>
                  <a:pt x="2283968" y="0"/>
                </a:lnTo>
                <a:lnTo>
                  <a:pt x="508889" y="0"/>
                </a:lnTo>
                <a:lnTo>
                  <a:pt x="223393" y="0"/>
                </a:lnTo>
                <a:lnTo>
                  <a:pt x="0" y="893711"/>
                </a:lnTo>
                <a:lnTo>
                  <a:pt x="508889" y="893711"/>
                </a:lnTo>
                <a:lnTo>
                  <a:pt x="2060448" y="893711"/>
                </a:lnTo>
                <a:lnTo>
                  <a:pt x="2446528" y="893711"/>
                </a:lnTo>
                <a:lnTo>
                  <a:pt x="2446528" y="0"/>
                </a:lnTo>
                <a:close/>
              </a:path>
            </a:pathLst>
          </a:custGeom>
          <a:solidFill>
            <a:srgbClr val="2C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1" y="5344240"/>
            <a:ext cx="1324802" cy="151376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42005" y="6381838"/>
            <a:ext cx="230006" cy="22339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14716" y="6381838"/>
            <a:ext cx="229996" cy="22339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10794" y="6431527"/>
            <a:ext cx="1540986" cy="14952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40604" y="6206679"/>
            <a:ext cx="1890838" cy="4107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618820"/>
            <a:ext cx="9109075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C4E4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1775" y="1385697"/>
            <a:ext cx="7320280" cy="4206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D6D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roehamptonsu.com/feedbac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cognitoforms.com/roehamptonstudentsunion/programmereprecruit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ehamptonstudent.com/academicrepresentation/" TargetMode="External"/><Relationship Id="rId2" Type="http://schemas.openxmlformats.org/officeDocument/2006/relationships/hyperlink" Target="mailto:studentvoice@roehampton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tudentvoice@roehampton.ac.u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0"/>
            <a:ext cx="12192000" cy="6858000"/>
            <a:chOff x="-1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6136918"/>
              <a:ext cx="10254615" cy="721360"/>
            </a:xfrm>
            <a:custGeom>
              <a:avLst/>
              <a:gdLst/>
              <a:ahLst/>
              <a:cxnLst/>
              <a:rect l="l" t="t" r="r" b="b"/>
              <a:pathLst>
                <a:path w="10254615" h="721359">
                  <a:moveTo>
                    <a:pt x="0" y="721080"/>
                  </a:moveTo>
                  <a:lnTo>
                    <a:pt x="10254361" y="721080"/>
                  </a:lnTo>
                  <a:lnTo>
                    <a:pt x="10254361" y="0"/>
                  </a:lnTo>
                  <a:lnTo>
                    <a:pt x="0" y="0"/>
                  </a:lnTo>
                  <a:lnTo>
                    <a:pt x="0" y="721080"/>
                  </a:lnTo>
                  <a:close/>
                </a:path>
              </a:pathLst>
            </a:custGeom>
            <a:solidFill>
              <a:srgbClr val="2D6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5344240"/>
              <a:ext cx="1324802" cy="15137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37359" y="0"/>
              <a:ext cx="10454640" cy="6858000"/>
            </a:xfrm>
            <a:custGeom>
              <a:avLst/>
              <a:gdLst/>
              <a:ahLst/>
              <a:cxnLst/>
              <a:rect l="l" t="t" r="r" b="b"/>
              <a:pathLst>
                <a:path w="10454640" h="6858000">
                  <a:moveTo>
                    <a:pt x="1045464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454640" y="6858000"/>
                  </a:lnTo>
                  <a:lnTo>
                    <a:pt x="10454640" y="0"/>
                  </a:lnTo>
                  <a:close/>
                </a:path>
              </a:pathLst>
            </a:custGeom>
            <a:solidFill>
              <a:srgbClr val="2D6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82888" y="1844725"/>
              <a:ext cx="7270115" cy="1612900"/>
            </a:xfrm>
            <a:custGeom>
              <a:avLst/>
              <a:gdLst/>
              <a:ahLst/>
              <a:cxnLst/>
              <a:rect l="l" t="t" r="r" b="b"/>
              <a:pathLst>
                <a:path w="7270115" h="1612900">
                  <a:moveTo>
                    <a:pt x="4112488" y="38100"/>
                  </a:moveTo>
                  <a:lnTo>
                    <a:pt x="4098467" y="12700"/>
                  </a:lnTo>
                  <a:lnTo>
                    <a:pt x="4082135" y="12700"/>
                  </a:lnTo>
                  <a:lnTo>
                    <a:pt x="4063873" y="0"/>
                  </a:lnTo>
                  <a:lnTo>
                    <a:pt x="3641064" y="0"/>
                  </a:lnTo>
                  <a:lnTo>
                    <a:pt x="3618674" y="12700"/>
                  </a:lnTo>
                  <a:lnTo>
                    <a:pt x="3592576" y="63500"/>
                  </a:lnTo>
                  <a:lnTo>
                    <a:pt x="3566591" y="165100"/>
                  </a:lnTo>
                  <a:lnTo>
                    <a:pt x="3540683" y="266700"/>
                  </a:lnTo>
                  <a:lnTo>
                    <a:pt x="3476180" y="520700"/>
                  </a:lnTo>
                  <a:lnTo>
                    <a:pt x="3386328" y="863600"/>
                  </a:lnTo>
                  <a:lnTo>
                    <a:pt x="3373590" y="914400"/>
                  </a:lnTo>
                  <a:lnTo>
                    <a:pt x="3360928" y="965200"/>
                  </a:lnTo>
                  <a:lnTo>
                    <a:pt x="3348380" y="1016000"/>
                  </a:lnTo>
                  <a:lnTo>
                    <a:pt x="3336010" y="1066800"/>
                  </a:lnTo>
                  <a:lnTo>
                    <a:pt x="3323907" y="1117600"/>
                  </a:lnTo>
                  <a:lnTo>
                    <a:pt x="3316363" y="1130300"/>
                  </a:lnTo>
                  <a:lnTo>
                    <a:pt x="3304832" y="1143000"/>
                  </a:lnTo>
                  <a:lnTo>
                    <a:pt x="3288919" y="1155700"/>
                  </a:lnTo>
                  <a:lnTo>
                    <a:pt x="2932938" y="1155700"/>
                  </a:lnTo>
                  <a:lnTo>
                    <a:pt x="2904210" y="1130300"/>
                  </a:lnTo>
                  <a:lnTo>
                    <a:pt x="2898813" y="1117600"/>
                  </a:lnTo>
                  <a:lnTo>
                    <a:pt x="2893415" y="1104900"/>
                  </a:lnTo>
                  <a:lnTo>
                    <a:pt x="2898648" y="1054100"/>
                  </a:lnTo>
                  <a:lnTo>
                    <a:pt x="2910332" y="1003300"/>
                  </a:lnTo>
                  <a:lnTo>
                    <a:pt x="2922371" y="952500"/>
                  </a:lnTo>
                  <a:lnTo>
                    <a:pt x="2934881" y="901700"/>
                  </a:lnTo>
                  <a:lnTo>
                    <a:pt x="2947962" y="838200"/>
                  </a:lnTo>
                  <a:lnTo>
                    <a:pt x="2961741" y="787400"/>
                  </a:lnTo>
                  <a:lnTo>
                    <a:pt x="2989288" y="698500"/>
                  </a:lnTo>
                  <a:lnTo>
                    <a:pt x="3001543" y="647700"/>
                  </a:lnTo>
                  <a:lnTo>
                    <a:pt x="3013291" y="596900"/>
                  </a:lnTo>
                  <a:lnTo>
                    <a:pt x="3024746" y="558800"/>
                  </a:lnTo>
                  <a:lnTo>
                    <a:pt x="3036125" y="508000"/>
                  </a:lnTo>
                  <a:lnTo>
                    <a:pt x="3047606" y="457200"/>
                  </a:lnTo>
                  <a:lnTo>
                    <a:pt x="3059430" y="419100"/>
                  </a:lnTo>
                  <a:lnTo>
                    <a:pt x="3071482" y="368300"/>
                  </a:lnTo>
                  <a:lnTo>
                    <a:pt x="3083369" y="317500"/>
                  </a:lnTo>
                  <a:lnTo>
                    <a:pt x="3095129" y="279400"/>
                  </a:lnTo>
                  <a:lnTo>
                    <a:pt x="3106826" y="228600"/>
                  </a:lnTo>
                  <a:lnTo>
                    <a:pt x="3130181" y="139700"/>
                  </a:lnTo>
                  <a:lnTo>
                    <a:pt x="3141916" y="88900"/>
                  </a:lnTo>
                  <a:lnTo>
                    <a:pt x="3146450" y="50800"/>
                  </a:lnTo>
                  <a:lnTo>
                    <a:pt x="3137535" y="25400"/>
                  </a:lnTo>
                  <a:lnTo>
                    <a:pt x="3114497" y="0"/>
                  </a:lnTo>
                  <a:lnTo>
                    <a:pt x="2678341" y="0"/>
                  </a:lnTo>
                  <a:lnTo>
                    <a:pt x="2650909" y="12700"/>
                  </a:lnTo>
                  <a:lnTo>
                    <a:pt x="2632849" y="38100"/>
                  </a:lnTo>
                  <a:lnTo>
                    <a:pt x="2619895" y="88900"/>
                  </a:lnTo>
                  <a:lnTo>
                    <a:pt x="2595346" y="177800"/>
                  </a:lnTo>
                  <a:lnTo>
                    <a:pt x="2558402" y="330200"/>
                  </a:lnTo>
                  <a:lnTo>
                    <a:pt x="2508999" y="533400"/>
                  </a:lnTo>
                  <a:lnTo>
                    <a:pt x="2410002" y="927100"/>
                  </a:lnTo>
                  <a:lnTo>
                    <a:pt x="2404478" y="952500"/>
                  </a:lnTo>
                  <a:lnTo>
                    <a:pt x="2395118" y="1003300"/>
                  </a:lnTo>
                  <a:lnTo>
                    <a:pt x="2384234" y="1066800"/>
                  </a:lnTo>
                  <a:lnTo>
                    <a:pt x="2374112" y="1117600"/>
                  </a:lnTo>
                  <a:lnTo>
                    <a:pt x="2380945" y="1066800"/>
                  </a:lnTo>
                  <a:lnTo>
                    <a:pt x="2386495" y="1028700"/>
                  </a:lnTo>
                  <a:lnTo>
                    <a:pt x="2389517" y="990600"/>
                  </a:lnTo>
                  <a:lnTo>
                    <a:pt x="2388793" y="977900"/>
                  </a:lnTo>
                  <a:lnTo>
                    <a:pt x="2386482" y="927100"/>
                  </a:lnTo>
                  <a:lnTo>
                    <a:pt x="2378646" y="876300"/>
                  </a:lnTo>
                  <a:lnTo>
                    <a:pt x="2366187" y="825500"/>
                  </a:lnTo>
                  <a:lnTo>
                    <a:pt x="2349970" y="774700"/>
                  </a:lnTo>
                  <a:lnTo>
                    <a:pt x="2330856" y="723900"/>
                  </a:lnTo>
                  <a:lnTo>
                    <a:pt x="2309711" y="685800"/>
                  </a:lnTo>
                  <a:lnTo>
                    <a:pt x="2287422" y="635000"/>
                  </a:lnTo>
                  <a:lnTo>
                    <a:pt x="2264600" y="596900"/>
                  </a:lnTo>
                  <a:lnTo>
                    <a:pt x="2241486" y="546100"/>
                  </a:lnTo>
                  <a:lnTo>
                    <a:pt x="2218575" y="495300"/>
                  </a:lnTo>
                  <a:lnTo>
                    <a:pt x="2196401" y="457200"/>
                  </a:lnTo>
                  <a:lnTo>
                    <a:pt x="2175472" y="406400"/>
                  </a:lnTo>
                  <a:lnTo>
                    <a:pt x="2156320" y="355600"/>
                  </a:lnTo>
                  <a:lnTo>
                    <a:pt x="2139442" y="317500"/>
                  </a:lnTo>
                  <a:lnTo>
                    <a:pt x="2126513" y="266700"/>
                  </a:lnTo>
                  <a:lnTo>
                    <a:pt x="2118398" y="215900"/>
                  </a:lnTo>
                  <a:lnTo>
                    <a:pt x="2116861" y="177800"/>
                  </a:lnTo>
                  <a:lnTo>
                    <a:pt x="2123706" y="127000"/>
                  </a:lnTo>
                  <a:lnTo>
                    <a:pt x="2140699" y="76200"/>
                  </a:lnTo>
                  <a:lnTo>
                    <a:pt x="2147468" y="63500"/>
                  </a:lnTo>
                  <a:lnTo>
                    <a:pt x="2147189" y="38100"/>
                  </a:lnTo>
                  <a:lnTo>
                    <a:pt x="2127351" y="12700"/>
                  </a:lnTo>
                  <a:lnTo>
                    <a:pt x="2075484" y="0"/>
                  </a:lnTo>
                  <a:lnTo>
                    <a:pt x="1713115" y="0"/>
                  </a:lnTo>
                  <a:lnTo>
                    <a:pt x="1664119" y="38100"/>
                  </a:lnTo>
                  <a:lnTo>
                    <a:pt x="1647748" y="76200"/>
                  </a:lnTo>
                  <a:lnTo>
                    <a:pt x="1629727" y="127000"/>
                  </a:lnTo>
                  <a:lnTo>
                    <a:pt x="1616557" y="165100"/>
                  </a:lnTo>
                  <a:lnTo>
                    <a:pt x="1608112" y="215900"/>
                  </a:lnTo>
                  <a:lnTo>
                    <a:pt x="1604276" y="266700"/>
                  </a:lnTo>
                  <a:lnTo>
                    <a:pt x="1604937" y="317500"/>
                  </a:lnTo>
                  <a:lnTo>
                    <a:pt x="1609953" y="368300"/>
                  </a:lnTo>
                  <a:lnTo>
                    <a:pt x="1619199" y="406400"/>
                  </a:lnTo>
                  <a:lnTo>
                    <a:pt x="1632585" y="457200"/>
                  </a:lnTo>
                  <a:lnTo>
                    <a:pt x="1649945" y="508000"/>
                  </a:lnTo>
                  <a:lnTo>
                    <a:pt x="1671193" y="558800"/>
                  </a:lnTo>
                  <a:lnTo>
                    <a:pt x="1693252" y="596900"/>
                  </a:lnTo>
                  <a:lnTo>
                    <a:pt x="1715693" y="647700"/>
                  </a:lnTo>
                  <a:lnTo>
                    <a:pt x="1738414" y="685800"/>
                  </a:lnTo>
                  <a:lnTo>
                    <a:pt x="1761337" y="736600"/>
                  </a:lnTo>
                  <a:lnTo>
                    <a:pt x="1807413" y="812800"/>
                  </a:lnTo>
                  <a:lnTo>
                    <a:pt x="1830374" y="863600"/>
                  </a:lnTo>
                  <a:lnTo>
                    <a:pt x="1853184" y="901700"/>
                  </a:lnTo>
                  <a:lnTo>
                    <a:pt x="1871967" y="952500"/>
                  </a:lnTo>
                  <a:lnTo>
                    <a:pt x="1881047" y="990600"/>
                  </a:lnTo>
                  <a:lnTo>
                    <a:pt x="1880514" y="1041400"/>
                  </a:lnTo>
                  <a:lnTo>
                    <a:pt x="1870506" y="1079500"/>
                  </a:lnTo>
                  <a:lnTo>
                    <a:pt x="1851101" y="1117600"/>
                  </a:lnTo>
                  <a:lnTo>
                    <a:pt x="1822424" y="1143000"/>
                  </a:lnTo>
                  <a:lnTo>
                    <a:pt x="1785493" y="1168400"/>
                  </a:lnTo>
                  <a:lnTo>
                    <a:pt x="1764576" y="1181100"/>
                  </a:lnTo>
                  <a:lnTo>
                    <a:pt x="1153223" y="1181100"/>
                  </a:lnTo>
                  <a:lnTo>
                    <a:pt x="1131760" y="1168400"/>
                  </a:lnTo>
                  <a:lnTo>
                    <a:pt x="1119632" y="1168400"/>
                  </a:lnTo>
                  <a:lnTo>
                    <a:pt x="1115936" y="1155700"/>
                  </a:lnTo>
                  <a:lnTo>
                    <a:pt x="1119708" y="1130300"/>
                  </a:lnTo>
                  <a:lnTo>
                    <a:pt x="1126998" y="1104900"/>
                  </a:lnTo>
                  <a:lnTo>
                    <a:pt x="1133627" y="1079500"/>
                  </a:lnTo>
                  <a:lnTo>
                    <a:pt x="1139964" y="1054100"/>
                  </a:lnTo>
                  <a:lnTo>
                    <a:pt x="1146403" y="1028700"/>
                  </a:lnTo>
                  <a:lnTo>
                    <a:pt x="1153909" y="977900"/>
                  </a:lnTo>
                  <a:lnTo>
                    <a:pt x="1149540" y="939800"/>
                  </a:lnTo>
                  <a:lnTo>
                    <a:pt x="1130935" y="901700"/>
                  </a:lnTo>
                  <a:lnTo>
                    <a:pt x="1095756" y="863600"/>
                  </a:lnTo>
                  <a:lnTo>
                    <a:pt x="1082471" y="850900"/>
                  </a:lnTo>
                  <a:lnTo>
                    <a:pt x="1079119" y="850900"/>
                  </a:lnTo>
                  <a:lnTo>
                    <a:pt x="1085405" y="838200"/>
                  </a:lnTo>
                  <a:lnTo>
                    <a:pt x="1101051" y="825500"/>
                  </a:lnTo>
                  <a:lnTo>
                    <a:pt x="1151458" y="812800"/>
                  </a:lnTo>
                  <a:lnTo>
                    <a:pt x="1197343" y="787400"/>
                  </a:lnTo>
                  <a:lnTo>
                    <a:pt x="1238961" y="749300"/>
                  </a:lnTo>
                  <a:lnTo>
                    <a:pt x="1276515" y="723900"/>
                  </a:lnTo>
                  <a:lnTo>
                    <a:pt x="1310259" y="685800"/>
                  </a:lnTo>
                  <a:lnTo>
                    <a:pt x="1340421" y="647700"/>
                  </a:lnTo>
                  <a:lnTo>
                    <a:pt x="1367218" y="596900"/>
                  </a:lnTo>
                  <a:lnTo>
                    <a:pt x="1390916" y="546100"/>
                  </a:lnTo>
                  <a:lnTo>
                    <a:pt x="1408036" y="508000"/>
                  </a:lnTo>
                  <a:lnTo>
                    <a:pt x="1421384" y="469900"/>
                  </a:lnTo>
                  <a:lnTo>
                    <a:pt x="1430655" y="419100"/>
                  </a:lnTo>
                  <a:lnTo>
                    <a:pt x="1435569" y="381000"/>
                  </a:lnTo>
                  <a:lnTo>
                    <a:pt x="1435696" y="355600"/>
                  </a:lnTo>
                  <a:lnTo>
                    <a:pt x="1435823" y="330200"/>
                  </a:lnTo>
                  <a:lnTo>
                    <a:pt x="1431112" y="279400"/>
                  </a:lnTo>
                  <a:lnTo>
                    <a:pt x="1421155" y="241300"/>
                  </a:lnTo>
                  <a:lnTo>
                    <a:pt x="1405648" y="203200"/>
                  </a:lnTo>
                  <a:lnTo>
                    <a:pt x="1384287" y="152400"/>
                  </a:lnTo>
                  <a:lnTo>
                    <a:pt x="1356791" y="127000"/>
                  </a:lnTo>
                  <a:lnTo>
                    <a:pt x="1322844" y="88900"/>
                  </a:lnTo>
                  <a:lnTo>
                    <a:pt x="1280121" y="50800"/>
                  </a:lnTo>
                  <a:lnTo>
                    <a:pt x="1233995" y="25400"/>
                  </a:lnTo>
                  <a:lnTo>
                    <a:pt x="1184465" y="12700"/>
                  </a:lnTo>
                  <a:lnTo>
                    <a:pt x="1131544" y="0"/>
                  </a:lnTo>
                  <a:lnTo>
                    <a:pt x="288163" y="0"/>
                  </a:lnTo>
                  <a:lnTo>
                    <a:pt x="241985" y="25400"/>
                  </a:lnTo>
                  <a:lnTo>
                    <a:pt x="219621" y="76200"/>
                  </a:lnTo>
                  <a:lnTo>
                    <a:pt x="208140" y="127000"/>
                  </a:lnTo>
                  <a:lnTo>
                    <a:pt x="196456" y="165100"/>
                  </a:lnTo>
                  <a:lnTo>
                    <a:pt x="184632" y="215900"/>
                  </a:lnTo>
                  <a:lnTo>
                    <a:pt x="172783" y="266700"/>
                  </a:lnTo>
                  <a:lnTo>
                    <a:pt x="160972" y="317500"/>
                  </a:lnTo>
                  <a:lnTo>
                    <a:pt x="149288" y="355600"/>
                  </a:lnTo>
                  <a:lnTo>
                    <a:pt x="144741" y="393700"/>
                  </a:lnTo>
                  <a:lnTo>
                    <a:pt x="153035" y="419100"/>
                  </a:lnTo>
                  <a:lnTo>
                    <a:pt x="175272" y="431800"/>
                  </a:lnTo>
                  <a:lnTo>
                    <a:pt x="212559" y="444500"/>
                  </a:lnTo>
                  <a:lnTo>
                    <a:pt x="795413" y="444500"/>
                  </a:lnTo>
                  <a:lnTo>
                    <a:pt x="822960" y="457200"/>
                  </a:lnTo>
                  <a:lnTo>
                    <a:pt x="835291" y="469900"/>
                  </a:lnTo>
                  <a:lnTo>
                    <a:pt x="838657" y="482600"/>
                  </a:lnTo>
                  <a:lnTo>
                    <a:pt x="834250" y="533400"/>
                  </a:lnTo>
                  <a:lnTo>
                    <a:pt x="816686" y="558800"/>
                  </a:lnTo>
                  <a:lnTo>
                    <a:pt x="786231" y="584200"/>
                  </a:lnTo>
                  <a:lnTo>
                    <a:pt x="142989" y="584200"/>
                  </a:lnTo>
                  <a:lnTo>
                    <a:pt x="118884" y="596900"/>
                  </a:lnTo>
                  <a:lnTo>
                    <a:pt x="99847" y="609600"/>
                  </a:lnTo>
                  <a:lnTo>
                    <a:pt x="85877" y="622300"/>
                  </a:lnTo>
                  <a:lnTo>
                    <a:pt x="76949" y="647700"/>
                  </a:lnTo>
                  <a:lnTo>
                    <a:pt x="64528" y="698500"/>
                  </a:lnTo>
                  <a:lnTo>
                    <a:pt x="39585" y="800100"/>
                  </a:lnTo>
                  <a:lnTo>
                    <a:pt x="27241" y="838200"/>
                  </a:lnTo>
                  <a:lnTo>
                    <a:pt x="15138" y="889000"/>
                  </a:lnTo>
                  <a:lnTo>
                    <a:pt x="3352" y="939800"/>
                  </a:lnTo>
                  <a:lnTo>
                    <a:pt x="0" y="977900"/>
                  </a:lnTo>
                  <a:lnTo>
                    <a:pt x="9271" y="1003300"/>
                  </a:lnTo>
                  <a:lnTo>
                    <a:pt x="31775" y="1016000"/>
                  </a:lnTo>
                  <a:lnTo>
                    <a:pt x="472414" y="1016000"/>
                  </a:lnTo>
                  <a:lnTo>
                    <a:pt x="530529" y="1028700"/>
                  </a:lnTo>
                  <a:lnTo>
                    <a:pt x="567677" y="1041400"/>
                  </a:lnTo>
                  <a:lnTo>
                    <a:pt x="587730" y="1066800"/>
                  </a:lnTo>
                  <a:lnTo>
                    <a:pt x="594512" y="1117600"/>
                  </a:lnTo>
                  <a:lnTo>
                    <a:pt x="591896" y="1168400"/>
                  </a:lnTo>
                  <a:lnTo>
                    <a:pt x="585901" y="1219200"/>
                  </a:lnTo>
                  <a:lnTo>
                    <a:pt x="575564" y="1257300"/>
                  </a:lnTo>
                  <a:lnTo>
                    <a:pt x="562267" y="1320800"/>
                  </a:lnTo>
                  <a:lnTo>
                    <a:pt x="547395" y="1371600"/>
                  </a:lnTo>
                  <a:lnTo>
                    <a:pt x="532320" y="1422400"/>
                  </a:lnTo>
                  <a:lnTo>
                    <a:pt x="518464" y="1473200"/>
                  </a:lnTo>
                  <a:lnTo>
                    <a:pt x="507199" y="1511300"/>
                  </a:lnTo>
                  <a:lnTo>
                    <a:pt x="496608" y="1562100"/>
                  </a:lnTo>
                  <a:lnTo>
                    <a:pt x="503364" y="1600200"/>
                  </a:lnTo>
                  <a:lnTo>
                    <a:pt x="532511" y="1612900"/>
                  </a:lnTo>
                  <a:lnTo>
                    <a:pt x="1783207" y="1612900"/>
                  </a:lnTo>
                  <a:lnTo>
                    <a:pt x="1880082" y="1587500"/>
                  </a:lnTo>
                  <a:lnTo>
                    <a:pt x="1970620" y="1562100"/>
                  </a:lnTo>
                  <a:lnTo>
                    <a:pt x="2013521" y="1549400"/>
                  </a:lnTo>
                  <a:lnTo>
                    <a:pt x="2054834" y="1524000"/>
                  </a:lnTo>
                  <a:lnTo>
                    <a:pt x="2094572" y="1498600"/>
                  </a:lnTo>
                  <a:lnTo>
                    <a:pt x="2132723" y="1473200"/>
                  </a:lnTo>
                  <a:lnTo>
                    <a:pt x="2169299" y="1435100"/>
                  </a:lnTo>
                  <a:lnTo>
                    <a:pt x="2204288" y="1409700"/>
                  </a:lnTo>
                  <a:lnTo>
                    <a:pt x="2237702" y="1371600"/>
                  </a:lnTo>
                  <a:lnTo>
                    <a:pt x="2269540" y="1333500"/>
                  </a:lnTo>
                  <a:lnTo>
                    <a:pt x="2299805" y="1282700"/>
                  </a:lnTo>
                  <a:lnTo>
                    <a:pt x="2305215" y="1282700"/>
                  </a:lnTo>
                  <a:lnTo>
                    <a:pt x="2315807" y="1257300"/>
                  </a:lnTo>
                  <a:lnTo>
                    <a:pt x="2321217" y="1257300"/>
                  </a:lnTo>
                  <a:lnTo>
                    <a:pt x="2325128" y="1244600"/>
                  </a:lnTo>
                  <a:lnTo>
                    <a:pt x="2332367" y="1232496"/>
                  </a:lnTo>
                  <a:lnTo>
                    <a:pt x="2327618" y="1257300"/>
                  </a:lnTo>
                  <a:lnTo>
                    <a:pt x="2326995" y="1257300"/>
                  </a:lnTo>
                  <a:lnTo>
                    <a:pt x="2326881" y="1270000"/>
                  </a:lnTo>
                  <a:lnTo>
                    <a:pt x="2320366" y="1308100"/>
                  </a:lnTo>
                  <a:lnTo>
                    <a:pt x="2319350" y="1358900"/>
                  </a:lnTo>
                  <a:lnTo>
                    <a:pt x="2323947" y="1397000"/>
                  </a:lnTo>
                  <a:lnTo>
                    <a:pt x="2334272" y="1435100"/>
                  </a:lnTo>
                  <a:lnTo>
                    <a:pt x="2350427" y="1473200"/>
                  </a:lnTo>
                  <a:lnTo>
                    <a:pt x="2372537" y="1511300"/>
                  </a:lnTo>
                  <a:lnTo>
                    <a:pt x="2434996" y="1562100"/>
                  </a:lnTo>
                  <a:lnTo>
                    <a:pt x="2475585" y="1587500"/>
                  </a:lnTo>
                  <a:lnTo>
                    <a:pt x="2522550" y="1600200"/>
                  </a:lnTo>
                  <a:lnTo>
                    <a:pt x="2576004" y="1612900"/>
                  </a:lnTo>
                  <a:lnTo>
                    <a:pt x="3682250" y="1612900"/>
                  </a:lnTo>
                  <a:lnTo>
                    <a:pt x="3721417" y="1562100"/>
                  </a:lnTo>
                  <a:lnTo>
                    <a:pt x="3816261" y="1206500"/>
                  </a:lnTo>
                  <a:lnTo>
                    <a:pt x="3822801" y="1181100"/>
                  </a:lnTo>
                  <a:lnTo>
                    <a:pt x="3829316" y="1155700"/>
                  </a:lnTo>
                  <a:lnTo>
                    <a:pt x="4099483" y="101600"/>
                  </a:lnTo>
                  <a:lnTo>
                    <a:pt x="4102519" y="88900"/>
                  </a:lnTo>
                  <a:lnTo>
                    <a:pt x="4105833" y="76200"/>
                  </a:lnTo>
                  <a:lnTo>
                    <a:pt x="4109224" y="63500"/>
                  </a:lnTo>
                  <a:lnTo>
                    <a:pt x="4112488" y="50800"/>
                  </a:lnTo>
                  <a:lnTo>
                    <a:pt x="4112488" y="38100"/>
                  </a:lnTo>
                  <a:close/>
                </a:path>
                <a:path w="7270115" h="1612900">
                  <a:moveTo>
                    <a:pt x="6978459" y="108191"/>
                  </a:moveTo>
                  <a:lnTo>
                    <a:pt x="6899326" y="108191"/>
                  </a:lnTo>
                  <a:lnTo>
                    <a:pt x="6924726" y="6629"/>
                  </a:lnTo>
                  <a:lnTo>
                    <a:pt x="6878129" y="6629"/>
                  </a:lnTo>
                  <a:lnTo>
                    <a:pt x="6874142" y="7874"/>
                  </a:lnTo>
                  <a:lnTo>
                    <a:pt x="6870776" y="10096"/>
                  </a:lnTo>
                  <a:lnTo>
                    <a:pt x="6867207" y="12357"/>
                  </a:lnTo>
                  <a:lnTo>
                    <a:pt x="6864693" y="15582"/>
                  </a:lnTo>
                  <a:lnTo>
                    <a:pt x="6863016" y="19799"/>
                  </a:lnTo>
                  <a:lnTo>
                    <a:pt x="6825856" y="107937"/>
                  </a:lnTo>
                  <a:lnTo>
                    <a:pt x="6775069" y="116370"/>
                  </a:lnTo>
                  <a:lnTo>
                    <a:pt x="6770662" y="135001"/>
                  </a:lnTo>
                  <a:lnTo>
                    <a:pt x="6769824" y="139471"/>
                  </a:lnTo>
                  <a:lnTo>
                    <a:pt x="6768973" y="142697"/>
                  </a:lnTo>
                  <a:lnTo>
                    <a:pt x="6768554" y="144932"/>
                  </a:lnTo>
                  <a:lnTo>
                    <a:pt x="6767931" y="147154"/>
                  </a:lnTo>
                  <a:lnTo>
                    <a:pt x="6767512" y="148399"/>
                  </a:lnTo>
                  <a:lnTo>
                    <a:pt x="6767512" y="149148"/>
                  </a:lnTo>
                  <a:lnTo>
                    <a:pt x="6767296" y="149644"/>
                  </a:lnTo>
                  <a:lnTo>
                    <a:pt x="6767296" y="150380"/>
                  </a:lnTo>
                  <a:lnTo>
                    <a:pt x="6766458" y="154851"/>
                  </a:lnTo>
                  <a:lnTo>
                    <a:pt x="6767296" y="158076"/>
                  </a:lnTo>
                  <a:lnTo>
                    <a:pt x="6769189" y="160337"/>
                  </a:lnTo>
                  <a:lnTo>
                    <a:pt x="6771284" y="162560"/>
                  </a:lnTo>
                  <a:lnTo>
                    <a:pt x="6774015" y="163550"/>
                  </a:lnTo>
                  <a:lnTo>
                    <a:pt x="6808648" y="163550"/>
                  </a:lnTo>
                  <a:lnTo>
                    <a:pt x="6772542" y="308305"/>
                  </a:lnTo>
                  <a:lnTo>
                    <a:pt x="6767931" y="326415"/>
                  </a:lnTo>
                  <a:lnTo>
                    <a:pt x="6765049" y="339090"/>
                  </a:lnTo>
                  <a:lnTo>
                    <a:pt x="6763728" y="344309"/>
                  </a:lnTo>
                  <a:lnTo>
                    <a:pt x="6762890" y="348272"/>
                  </a:lnTo>
                  <a:lnTo>
                    <a:pt x="6762267" y="351993"/>
                  </a:lnTo>
                  <a:lnTo>
                    <a:pt x="6761429" y="354977"/>
                  </a:lnTo>
                  <a:lnTo>
                    <a:pt x="6761302" y="359435"/>
                  </a:lnTo>
                  <a:lnTo>
                    <a:pt x="6760997" y="360680"/>
                  </a:lnTo>
                  <a:lnTo>
                    <a:pt x="6760997" y="362165"/>
                  </a:lnTo>
                  <a:lnTo>
                    <a:pt x="6760375" y="361924"/>
                  </a:lnTo>
                  <a:lnTo>
                    <a:pt x="6759981" y="377748"/>
                  </a:lnTo>
                  <a:lnTo>
                    <a:pt x="6762293" y="391718"/>
                  </a:lnTo>
                  <a:lnTo>
                    <a:pt x="6797078" y="428028"/>
                  </a:lnTo>
                  <a:lnTo>
                    <a:pt x="6827748" y="432689"/>
                  </a:lnTo>
                  <a:lnTo>
                    <a:pt x="6838747" y="432231"/>
                  </a:lnTo>
                  <a:lnTo>
                    <a:pt x="6882816" y="421474"/>
                  </a:lnTo>
                  <a:lnTo>
                    <a:pt x="6913385" y="404139"/>
                  </a:lnTo>
                  <a:lnTo>
                    <a:pt x="6902310" y="370382"/>
                  </a:lnTo>
                  <a:lnTo>
                    <a:pt x="6901002" y="366382"/>
                  </a:lnTo>
                  <a:lnTo>
                    <a:pt x="6900380" y="364159"/>
                  </a:lnTo>
                  <a:lnTo>
                    <a:pt x="6899326" y="362419"/>
                  </a:lnTo>
                  <a:lnTo>
                    <a:pt x="6896811" y="359930"/>
                  </a:lnTo>
                  <a:lnTo>
                    <a:pt x="6894919" y="359435"/>
                  </a:lnTo>
                  <a:lnTo>
                    <a:pt x="6890931" y="359435"/>
                  </a:lnTo>
                  <a:lnTo>
                    <a:pt x="6889255" y="359930"/>
                  </a:lnTo>
                  <a:lnTo>
                    <a:pt x="6887146" y="361175"/>
                  </a:lnTo>
                  <a:lnTo>
                    <a:pt x="6885470" y="362419"/>
                  </a:lnTo>
                  <a:lnTo>
                    <a:pt x="6883159" y="363651"/>
                  </a:lnTo>
                  <a:lnTo>
                    <a:pt x="6880644" y="364896"/>
                  </a:lnTo>
                  <a:lnTo>
                    <a:pt x="6878129" y="366382"/>
                  </a:lnTo>
                  <a:lnTo>
                    <a:pt x="6875183" y="367372"/>
                  </a:lnTo>
                  <a:lnTo>
                    <a:pt x="6868477" y="369874"/>
                  </a:lnTo>
                  <a:lnTo>
                    <a:pt x="6864693" y="370382"/>
                  </a:lnTo>
                  <a:lnTo>
                    <a:pt x="6852945" y="370382"/>
                  </a:lnTo>
                  <a:lnTo>
                    <a:pt x="6847687" y="368147"/>
                  </a:lnTo>
                  <a:lnTo>
                    <a:pt x="6844335" y="363410"/>
                  </a:lnTo>
                  <a:lnTo>
                    <a:pt x="6843395" y="362165"/>
                  </a:lnTo>
                  <a:lnTo>
                    <a:pt x="6840766" y="358698"/>
                  </a:lnTo>
                  <a:lnTo>
                    <a:pt x="6839928" y="352488"/>
                  </a:lnTo>
                  <a:lnTo>
                    <a:pt x="6840766" y="344551"/>
                  </a:lnTo>
                  <a:lnTo>
                    <a:pt x="6840766" y="344309"/>
                  </a:lnTo>
                  <a:lnTo>
                    <a:pt x="6841185" y="343560"/>
                  </a:lnTo>
                  <a:lnTo>
                    <a:pt x="6841604" y="341083"/>
                  </a:lnTo>
                  <a:lnTo>
                    <a:pt x="6841782" y="339344"/>
                  </a:lnTo>
                  <a:lnTo>
                    <a:pt x="6841820" y="339090"/>
                  </a:lnTo>
                  <a:lnTo>
                    <a:pt x="6842658" y="336346"/>
                  </a:lnTo>
                  <a:lnTo>
                    <a:pt x="6844119" y="329399"/>
                  </a:lnTo>
                  <a:lnTo>
                    <a:pt x="6848322" y="312775"/>
                  </a:lnTo>
                  <a:lnTo>
                    <a:pt x="6850418" y="304063"/>
                  </a:lnTo>
                  <a:lnTo>
                    <a:pt x="6885470" y="163550"/>
                  </a:lnTo>
                  <a:lnTo>
                    <a:pt x="6964820" y="163550"/>
                  </a:lnTo>
                  <a:lnTo>
                    <a:pt x="6978459" y="108191"/>
                  </a:lnTo>
                  <a:close/>
                </a:path>
                <a:path w="7270115" h="1612900">
                  <a:moveTo>
                    <a:pt x="7269594" y="204978"/>
                  </a:moveTo>
                  <a:lnTo>
                    <a:pt x="7262177" y="166014"/>
                  </a:lnTo>
                  <a:lnTo>
                    <a:pt x="7262114" y="165798"/>
                  </a:lnTo>
                  <a:lnTo>
                    <a:pt x="7259548" y="159829"/>
                  </a:lnTo>
                  <a:lnTo>
                    <a:pt x="7257339" y="154673"/>
                  </a:lnTo>
                  <a:lnTo>
                    <a:pt x="7251497" y="144576"/>
                  </a:lnTo>
                  <a:lnTo>
                    <a:pt x="7218337" y="114160"/>
                  </a:lnTo>
                  <a:lnTo>
                    <a:pt x="7190880" y="103949"/>
                  </a:lnTo>
                  <a:lnTo>
                    <a:pt x="7190880" y="217893"/>
                  </a:lnTo>
                  <a:lnTo>
                    <a:pt x="7189470" y="235546"/>
                  </a:lnTo>
                  <a:lnTo>
                    <a:pt x="7181062" y="275678"/>
                  </a:lnTo>
                  <a:lnTo>
                    <a:pt x="7166394" y="311645"/>
                  </a:lnTo>
                  <a:lnTo>
                    <a:pt x="7139343" y="348640"/>
                  </a:lnTo>
                  <a:lnTo>
                    <a:pt x="7105028" y="370065"/>
                  </a:lnTo>
                  <a:lnTo>
                    <a:pt x="7085927" y="372859"/>
                  </a:lnTo>
                  <a:lnTo>
                    <a:pt x="7086143" y="373100"/>
                  </a:lnTo>
                  <a:lnTo>
                    <a:pt x="7047522" y="354723"/>
                  </a:lnTo>
                  <a:lnTo>
                    <a:pt x="7039724" y="315277"/>
                  </a:lnTo>
                  <a:lnTo>
                    <a:pt x="7041185" y="297370"/>
                  </a:lnTo>
                  <a:lnTo>
                    <a:pt x="7041223" y="296875"/>
                  </a:lnTo>
                  <a:lnTo>
                    <a:pt x="7049567" y="256997"/>
                  </a:lnTo>
                  <a:lnTo>
                    <a:pt x="7064045" y="220903"/>
                  </a:lnTo>
                  <a:lnTo>
                    <a:pt x="7090804" y="183781"/>
                  </a:lnTo>
                  <a:lnTo>
                    <a:pt x="7125182" y="162598"/>
                  </a:lnTo>
                  <a:lnTo>
                    <a:pt x="7144283" y="159829"/>
                  </a:lnTo>
                  <a:lnTo>
                    <a:pt x="7157072" y="160997"/>
                  </a:lnTo>
                  <a:lnTo>
                    <a:pt x="7187666" y="189026"/>
                  </a:lnTo>
                  <a:lnTo>
                    <a:pt x="7190232" y="201968"/>
                  </a:lnTo>
                  <a:lnTo>
                    <a:pt x="7190270" y="202158"/>
                  </a:lnTo>
                  <a:lnTo>
                    <a:pt x="7190880" y="217893"/>
                  </a:lnTo>
                  <a:lnTo>
                    <a:pt x="7190880" y="103949"/>
                  </a:lnTo>
                  <a:lnTo>
                    <a:pt x="7184580" y="102476"/>
                  </a:lnTo>
                  <a:lnTo>
                    <a:pt x="7171982" y="100799"/>
                  </a:lnTo>
                  <a:lnTo>
                    <a:pt x="7158761" y="100253"/>
                  </a:lnTo>
                  <a:lnTo>
                    <a:pt x="7141159" y="101180"/>
                  </a:lnTo>
                  <a:lnTo>
                    <a:pt x="7090130" y="115379"/>
                  </a:lnTo>
                  <a:lnTo>
                    <a:pt x="7043877" y="144322"/>
                  </a:lnTo>
                  <a:lnTo>
                    <a:pt x="7005510" y="185712"/>
                  </a:lnTo>
                  <a:lnTo>
                    <a:pt x="6985178" y="219417"/>
                  </a:lnTo>
                  <a:lnTo>
                    <a:pt x="6970522" y="256857"/>
                  </a:lnTo>
                  <a:lnTo>
                    <a:pt x="6962165" y="296875"/>
                  </a:lnTo>
                  <a:lnTo>
                    <a:pt x="6960832" y="327952"/>
                  </a:lnTo>
                  <a:lnTo>
                    <a:pt x="6961987" y="340728"/>
                  </a:lnTo>
                  <a:lnTo>
                    <a:pt x="6962089" y="341896"/>
                  </a:lnTo>
                  <a:lnTo>
                    <a:pt x="6978853" y="388137"/>
                  </a:lnTo>
                  <a:lnTo>
                    <a:pt x="7011746" y="418757"/>
                  </a:lnTo>
                  <a:lnTo>
                    <a:pt x="7058215" y="432130"/>
                  </a:lnTo>
                  <a:lnTo>
                    <a:pt x="7071449" y="432689"/>
                  </a:lnTo>
                  <a:lnTo>
                    <a:pt x="7088962" y="431761"/>
                  </a:lnTo>
                  <a:lnTo>
                    <a:pt x="7140080" y="417537"/>
                  </a:lnTo>
                  <a:lnTo>
                    <a:pt x="7186130" y="388137"/>
                  </a:lnTo>
                  <a:lnTo>
                    <a:pt x="7202208" y="373100"/>
                  </a:lnTo>
                  <a:lnTo>
                    <a:pt x="7212762" y="361759"/>
                  </a:lnTo>
                  <a:lnTo>
                    <a:pt x="7235266" y="330466"/>
                  </a:lnTo>
                  <a:lnTo>
                    <a:pt x="7253122" y="294741"/>
                  </a:lnTo>
                  <a:lnTo>
                    <a:pt x="7264857" y="255930"/>
                  </a:lnTo>
                  <a:lnTo>
                    <a:pt x="7269505" y="220903"/>
                  </a:lnTo>
                  <a:lnTo>
                    <a:pt x="7269594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8313" y="1805177"/>
              <a:ext cx="2496385" cy="10524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67678" y="1944725"/>
              <a:ext cx="3521710" cy="1459230"/>
            </a:xfrm>
            <a:custGeom>
              <a:avLst/>
              <a:gdLst/>
              <a:ahLst/>
              <a:cxnLst/>
              <a:rect l="l" t="t" r="r" b="b"/>
              <a:pathLst>
                <a:path w="3521709" h="1459229">
                  <a:moveTo>
                    <a:pt x="331216" y="1131417"/>
                  </a:moveTo>
                  <a:lnTo>
                    <a:pt x="252298" y="1131417"/>
                  </a:lnTo>
                  <a:lnTo>
                    <a:pt x="210947" y="1298752"/>
                  </a:lnTo>
                  <a:lnTo>
                    <a:pt x="200215" y="1319771"/>
                  </a:lnTo>
                  <a:lnTo>
                    <a:pt x="174967" y="1355305"/>
                  </a:lnTo>
                  <a:lnTo>
                    <a:pt x="133489" y="1388630"/>
                  </a:lnTo>
                  <a:lnTo>
                    <a:pt x="96342" y="1395336"/>
                  </a:lnTo>
                  <a:lnTo>
                    <a:pt x="88785" y="1392351"/>
                  </a:lnTo>
                  <a:lnTo>
                    <a:pt x="84162" y="1386395"/>
                  </a:lnTo>
                  <a:lnTo>
                    <a:pt x="81534" y="1381188"/>
                  </a:lnTo>
                  <a:lnTo>
                    <a:pt x="79971" y="1374482"/>
                  </a:lnTo>
                  <a:lnTo>
                    <a:pt x="79502" y="1366291"/>
                  </a:lnTo>
                  <a:lnTo>
                    <a:pt x="80175" y="1356601"/>
                  </a:lnTo>
                  <a:lnTo>
                    <a:pt x="134327" y="1131417"/>
                  </a:lnTo>
                  <a:lnTo>
                    <a:pt x="56248" y="1131417"/>
                  </a:lnTo>
                  <a:lnTo>
                    <a:pt x="3771" y="1345184"/>
                  </a:lnTo>
                  <a:lnTo>
                    <a:pt x="228" y="1373428"/>
                  </a:lnTo>
                  <a:lnTo>
                    <a:pt x="0" y="1384096"/>
                  </a:lnTo>
                  <a:lnTo>
                    <a:pt x="546" y="1394117"/>
                  </a:lnTo>
                  <a:lnTo>
                    <a:pt x="14478" y="1433817"/>
                  </a:lnTo>
                  <a:lnTo>
                    <a:pt x="52705" y="1457248"/>
                  </a:lnTo>
                  <a:lnTo>
                    <a:pt x="69888" y="1458899"/>
                  </a:lnTo>
                  <a:lnTo>
                    <a:pt x="85763" y="1457871"/>
                  </a:lnTo>
                  <a:lnTo>
                    <a:pt x="133070" y="1442008"/>
                  </a:lnTo>
                  <a:lnTo>
                    <a:pt x="179146" y="1406575"/>
                  </a:lnTo>
                  <a:lnTo>
                    <a:pt x="193941" y="1390370"/>
                  </a:lnTo>
                  <a:lnTo>
                    <a:pt x="186804" y="1429600"/>
                  </a:lnTo>
                  <a:lnTo>
                    <a:pt x="208216" y="1454175"/>
                  </a:lnTo>
                  <a:lnTo>
                    <a:pt x="251663" y="1454175"/>
                  </a:lnTo>
                  <a:lnTo>
                    <a:pt x="331216" y="1131417"/>
                  </a:lnTo>
                  <a:close/>
                </a:path>
                <a:path w="3521709" h="1459229">
                  <a:moveTo>
                    <a:pt x="655726" y="1201864"/>
                  </a:moveTo>
                  <a:lnTo>
                    <a:pt x="645426" y="1158290"/>
                  </a:lnTo>
                  <a:lnTo>
                    <a:pt x="611124" y="1130109"/>
                  </a:lnTo>
                  <a:lnTo>
                    <a:pt x="586041" y="1126439"/>
                  </a:lnTo>
                  <a:lnTo>
                    <a:pt x="569937" y="1127556"/>
                  </a:lnTo>
                  <a:lnTo>
                    <a:pt x="521385" y="1144320"/>
                  </a:lnTo>
                  <a:lnTo>
                    <a:pt x="489534" y="1166609"/>
                  </a:lnTo>
                  <a:lnTo>
                    <a:pt x="459257" y="1198206"/>
                  </a:lnTo>
                  <a:lnTo>
                    <a:pt x="466598" y="1156233"/>
                  </a:lnTo>
                  <a:lnTo>
                    <a:pt x="467652" y="1147546"/>
                  </a:lnTo>
                  <a:lnTo>
                    <a:pt x="466178" y="1141095"/>
                  </a:lnTo>
                  <a:lnTo>
                    <a:pt x="457784" y="1133157"/>
                  </a:lnTo>
                  <a:lnTo>
                    <a:pt x="451700" y="1131176"/>
                  </a:lnTo>
                  <a:lnTo>
                    <a:pt x="403212" y="1131176"/>
                  </a:lnTo>
                  <a:lnTo>
                    <a:pt x="323659" y="1454175"/>
                  </a:lnTo>
                  <a:lnTo>
                    <a:pt x="324294" y="1453934"/>
                  </a:lnTo>
                  <a:lnTo>
                    <a:pt x="403212" y="1453934"/>
                  </a:lnTo>
                  <a:lnTo>
                    <a:pt x="440575" y="1295273"/>
                  </a:lnTo>
                  <a:lnTo>
                    <a:pt x="463448" y="1251839"/>
                  </a:lnTo>
                  <a:lnTo>
                    <a:pt x="490740" y="1218552"/>
                  </a:lnTo>
                  <a:lnTo>
                    <a:pt x="527621" y="1193952"/>
                  </a:lnTo>
                  <a:lnTo>
                    <a:pt x="559168" y="1189774"/>
                  </a:lnTo>
                  <a:lnTo>
                    <a:pt x="566724" y="1192745"/>
                  </a:lnTo>
                  <a:lnTo>
                    <a:pt x="570928" y="1198943"/>
                  </a:lnTo>
                  <a:lnTo>
                    <a:pt x="573760" y="1204302"/>
                  </a:lnTo>
                  <a:lnTo>
                    <a:pt x="575360" y="1211072"/>
                  </a:lnTo>
                  <a:lnTo>
                    <a:pt x="575729" y="1219301"/>
                  </a:lnTo>
                  <a:lnTo>
                    <a:pt x="574916" y="1228991"/>
                  </a:lnTo>
                  <a:lnTo>
                    <a:pt x="573227" y="1237919"/>
                  </a:lnTo>
                  <a:lnTo>
                    <a:pt x="520547" y="1454175"/>
                  </a:lnTo>
                  <a:lnTo>
                    <a:pt x="599465" y="1454175"/>
                  </a:lnTo>
                  <a:lnTo>
                    <a:pt x="651738" y="1240155"/>
                  </a:lnTo>
                  <a:lnTo>
                    <a:pt x="655485" y="1212621"/>
                  </a:lnTo>
                  <a:lnTo>
                    <a:pt x="655726" y="1201864"/>
                  </a:lnTo>
                  <a:close/>
                </a:path>
                <a:path w="3521709" h="1459229">
                  <a:moveTo>
                    <a:pt x="831824" y="1131417"/>
                  </a:moveTo>
                  <a:lnTo>
                    <a:pt x="753960" y="1131417"/>
                  </a:lnTo>
                  <a:lnTo>
                    <a:pt x="674611" y="1454175"/>
                  </a:lnTo>
                  <a:lnTo>
                    <a:pt x="752487" y="1454175"/>
                  </a:lnTo>
                  <a:lnTo>
                    <a:pt x="831824" y="1131417"/>
                  </a:lnTo>
                  <a:close/>
                </a:path>
                <a:path w="3521709" h="1459229">
                  <a:moveTo>
                    <a:pt x="864577" y="1047750"/>
                  </a:moveTo>
                  <a:lnTo>
                    <a:pt x="864184" y="1041539"/>
                  </a:lnTo>
                  <a:lnTo>
                    <a:pt x="864146" y="1041044"/>
                  </a:lnTo>
                  <a:lnTo>
                    <a:pt x="862050" y="1035075"/>
                  </a:lnTo>
                  <a:lnTo>
                    <a:pt x="860158" y="1029119"/>
                  </a:lnTo>
                  <a:lnTo>
                    <a:pt x="826579" y="1005027"/>
                  </a:lnTo>
                  <a:lnTo>
                    <a:pt x="813981" y="1005027"/>
                  </a:lnTo>
                  <a:lnTo>
                    <a:pt x="779767" y="1024153"/>
                  </a:lnTo>
                  <a:lnTo>
                    <a:pt x="766216" y="1047750"/>
                  </a:lnTo>
                  <a:lnTo>
                    <a:pt x="766127" y="1047991"/>
                  </a:lnTo>
                  <a:lnTo>
                    <a:pt x="765289" y="1054696"/>
                  </a:lnTo>
                  <a:lnTo>
                    <a:pt x="764654" y="1061389"/>
                  </a:lnTo>
                  <a:lnTo>
                    <a:pt x="765086" y="1067600"/>
                  </a:lnTo>
                  <a:lnTo>
                    <a:pt x="767181" y="1073569"/>
                  </a:lnTo>
                  <a:lnTo>
                    <a:pt x="769073" y="1079525"/>
                  </a:lnTo>
                  <a:lnTo>
                    <a:pt x="771791" y="1084491"/>
                  </a:lnTo>
                  <a:lnTo>
                    <a:pt x="775995" y="1088948"/>
                  </a:lnTo>
                  <a:lnTo>
                    <a:pt x="779767" y="1093165"/>
                  </a:lnTo>
                  <a:lnTo>
                    <a:pt x="784390" y="1096645"/>
                  </a:lnTo>
                  <a:lnTo>
                    <a:pt x="790054" y="1099375"/>
                  </a:lnTo>
                  <a:lnTo>
                    <a:pt x="795515" y="1102118"/>
                  </a:lnTo>
                  <a:lnTo>
                    <a:pt x="801395" y="1103363"/>
                  </a:lnTo>
                  <a:lnTo>
                    <a:pt x="813981" y="1103363"/>
                  </a:lnTo>
                  <a:lnTo>
                    <a:pt x="820280" y="1102118"/>
                  </a:lnTo>
                  <a:lnTo>
                    <a:pt x="826579" y="1099375"/>
                  </a:lnTo>
                  <a:lnTo>
                    <a:pt x="832878" y="1096899"/>
                  </a:lnTo>
                  <a:lnTo>
                    <a:pt x="860374" y="1067600"/>
                  </a:lnTo>
                  <a:lnTo>
                    <a:pt x="863307" y="1054696"/>
                  </a:lnTo>
                  <a:lnTo>
                    <a:pt x="863942" y="1054696"/>
                  </a:lnTo>
                  <a:lnTo>
                    <a:pt x="864552" y="1047991"/>
                  </a:lnTo>
                  <a:lnTo>
                    <a:pt x="864577" y="1047750"/>
                  </a:lnTo>
                  <a:close/>
                </a:path>
                <a:path w="3521709" h="1459229">
                  <a:moveTo>
                    <a:pt x="1152766" y="1231188"/>
                  </a:moveTo>
                  <a:lnTo>
                    <a:pt x="1151559" y="1217904"/>
                  </a:lnTo>
                  <a:lnTo>
                    <a:pt x="1151509" y="1217244"/>
                  </a:lnTo>
                  <a:lnTo>
                    <a:pt x="1149083" y="1204658"/>
                  </a:lnTo>
                  <a:lnTo>
                    <a:pt x="1127785" y="1161707"/>
                  </a:lnTo>
                  <a:lnTo>
                    <a:pt x="1091057" y="1135392"/>
                  </a:lnTo>
                  <a:lnTo>
                    <a:pt x="1074051" y="1130160"/>
                  </a:lnTo>
                  <a:lnTo>
                    <a:pt x="1074051" y="1244104"/>
                  </a:lnTo>
                  <a:lnTo>
                    <a:pt x="1072642" y="1261757"/>
                  </a:lnTo>
                  <a:lnTo>
                    <a:pt x="1064196" y="1302029"/>
                  </a:lnTo>
                  <a:lnTo>
                    <a:pt x="1049756" y="1337856"/>
                  </a:lnTo>
                  <a:lnTo>
                    <a:pt x="1022731" y="1374851"/>
                  </a:lnTo>
                  <a:lnTo>
                    <a:pt x="988415" y="1396263"/>
                  </a:lnTo>
                  <a:lnTo>
                    <a:pt x="969314" y="1399057"/>
                  </a:lnTo>
                  <a:lnTo>
                    <a:pt x="956513" y="1397901"/>
                  </a:lnTo>
                  <a:lnTo>
                    <a:pt x="926045" y="1370253"/>
                  </a:lnTo>
                  <a:lnTo>
                    <a:pt x="922896" y="1341475"/>
                  </a:lnTo>
                  <a:lnTo>
                    <a:pt x="924356" y="1323581"/>
                  </a:lnTo>
                  <a:lnTo>
                    <a:pt x="924394" y="1323086"/>
                  </a:lnTo>
                  <a:lnTo>
                    <a:pt x="932738" y="1283208"/>
                  </a:lnTo>
                  <a:lnTo>
                    <a:pt x="947216" y="1247114"/>
                  </a:lnTo>
                  <a:lnTo>
                    <a:pt x="973950" y="1209992"/>
                  </a:lnTo>
                  <a:lnTo>
                    <a:pt x="1008253" y="1188796"/>
                  </a:lnTo>
                  <a:lnTo>
                    <a:pt x="1027455" y="1186027"/>
                  </a:lnTo>
                  <a:lnTo>
                    <a:pt x="1040257" y="1187196"/>
                  </a:lnTo>
                  <a:lnTo>
                    <a:pt x="1070838" y="1215224"/>
                  </a:lnTo>
                  <a:lnTo>
                    <a:pt x="1073404" y="1228166"/>
                  </a:lnTo>
                  <a:lnTo>
                    <a:pt x="1073442" y="1228356"/>
                  </a:lnTo>
                  <a:lnTo>
                    <a:pt x="1074051" y="1244104"/>
                  </a:lnTo>
                  <a:lnTo>
                    <a:pt x="1074051" y="1130160"/>
                  </a:lnTo>
                  <a:lnTo>
                    <a:pt x="1067727" y="1128674"/>
                  </a:lnTo>
                  <a:lnTo>
                    <a:pt x="1055077" y="1126998"/>
                  </a:lnTo>
                  <a:lnTo>
                    <a:pt x="1041730" y="1126439"/>
                  </a:lnTo>
                  <a:lnTo>
                    <a:pt x="1024216" y="1127379"/>
                  </a:lnTo>
                  <a:lnTo>
                    <a:pt x="973302" y="1141590"/>
                  </a:lnTo>
                  <a:lnTo>
                    <a:pt x="927049" y="1170533"/>
                  </a:lnTo>
                  <a:lnTo>
                    <a:pt x="888682" y="1211922"/>
                  </a:lnTo>
                  <a:lnTo>
                    <a:pt x="868349" y="1245616"/>
                  </a:lnTo>
                  <a:lnTo>
                    <a:pt x="853706" y="1283068"/>
                  </a:lnTo>
                  <a:lnTo>
                    <a:pt x="845350" y="1323086"/>
                  </a:lnTo>
                  <a:lnTo>
                    <a:pt x="845261" y="1323581"/>
                  </a:lnTo>
                  <a:lnTo>
                    <a:pt x="844092" y="1337856"/>
                  </a:lnTo>
                  <a:lnTo>
                    <a:pt x="843978" y="1339316"/>
                  </a:lnTo>
                  <a:lnTo>
                    <a:pt x="843927" y="1354150"/>
                  </a:lnTo>
                  <a:lnTo>
                    <a:pt x="845070" y="1366939"/>
                  </a:lnTo>
                  <a:lnTo>
                    <a:pt x="845172" y="1368094"/>
                  </a:lnTo>
                  <a:lnTo>
                    <a:pt x="847686" y="1380693"/>
                  </a:lnTo>
                  <a:lnTo>
                    <a:pt x="847775" y="1381188"/>
                  </a:lnTo>
                  <a:lnTo>
                    <a:pt x="851471" y="1393329"/>
                  </a:lnTo>
                  <a:lnTo>
                    <a:pt x="876604" y="1431836"/>
                  </a:lnTo>
                  <a:lnTo>
                    <a:pt x="916724" y="1453870"/>
                  </a:lnTo>
                  <a:lnTo>
                    <a:pt x="954620" y="1458899"/>
                  </a:lnTo>
                  <a:lnTo>
                    <a:pt x="972134" y="1457960"/>
                  </a:lnTo>
                  <a:lnTo>
                    <a:pt x="1023251" y="1443748"/>
                  </a:lnTo>
                  <a:lnTo>
                    <a:pt x="1069301" y="1414348"/>
                  </a:lnTo>
                  <a:lnTo>
                    <a:pt x="1085596" y="1399057"/>
                  </a:lnTo>
                  <a:lnTo>
                    <a:pt x="1095819" y="1387970"/>
                  </a:lnTo>
                  <a:lnTo>
                    <a:pt x="1118323" y="1356677"/>
                  </a:lnTo>
                  <a:lnTo>
                    <a:pt x="1136307" y="1320977"/>
                  </a:lnTo>
                  <a:lnTo>
                    <a:pt x="1148041" y="1282242"/>
                  </a:lnTo>
                  <a:lnTo>
                    <a:pt x="1151382" y="1262507"/>
                  </a:lnTo>
                  <a:lnTo>
                    <a:pt x="1151509" y="1261757"/>
                  </a:lnTo>
                  <a:lnTo>
                    <a:pt x="1152677" y="1247114"/>
                  </a:lnTo>
                  <a:lnTo>
                    <a:pt x="1152766" y="1231188"/>
                  </a:lnTo>
                  <a:close/>
                </a:path>
                <a:path w="3521709" h="1459229">
                  <a:moveTo>
                    <a:pt x="1489621" y="1201864"/>
                  </a:moveTo>
                  <a:lnTo>
                    <a:pt x="1479257" y="1158290"/>
                  </a:lnTo>
                  <a:lnTo>
                    <a:pt x="1444853" y="1130109"/>
                  </a:lnTo>
                  <a:lnTo>
                    <a:pt x="1419961" y="1126439"/>
                  </a:lnTo>
                  <a:lnTo>
                    <a:pt x="1403845" y="1127556"/>
                  </a:lnTo>
                  <a:lnTo>
                    <a:pt x="1355102" y="1144320"/>
                  </a:lnTo>
                  <a:lnTo>
                    <a:pt x="1323365" y="1166609"/>
                  </a:lnTo>
                  <a:lnTo>
                    <a:pt x="1293190" y="1198206"/>
                  </a:lnTo>
                  <a:lnTo>
                    <a:pt x="1300746" y="1156233"/>
                  </a:lnTo>
                  <a:lnTo>
                    <a:pt x="1301584" y="1147546"/>
                  </a:lnTo>
                  <a:lnTo>
                    <a:pt x="1300111" y="1141095"/>
                  </a:lnTo>
                  <a:lnTo>
                    <a:pt x="1292136" y="1133157"/>
                  </a:lnTo>
                  <a:lnTo>
                    <a:pt x="1285836" y="1131176"/>
                  </a:lnTo>
                  <a:lnTo>
                    <a:pt x="1237145" y="1131176"/>
                  </a:lnTo>
                  <a:lnTo>
                    <a:pt x="1157795" y="1453934"/>
                  </a:lnTo>
                  <a:lnTo>
                    <a:pt x="1236726" y="1453934"/>
                  </a:lnTo>
                  <a:lnTo>
                    <a:pt x="1274292" y="1295273"/>
                  </a:lnTo>
                  <a:lnTo>
                    <a:pt x="1279372" y="1283601"/>
                  </a:lnTo>
                  <a:lnTo>
                    <a:pt x="1303528" y="1242479"/>
                  </a:lnTo>
                  <a:lnTo>
                    <a:pt x="1331620" y="1212037"/>
                  </a:lnTo>
                  <a:lnTo>
                    <a:pt x="1368196" y="1191628"/>
                  </a:lnTo>
                  <a:lnTo>
                    <a:pt x="1392885" y="1189774"/>
                  </a:lnTo>
                  <a:lnTo>
                    <a:pt x="1400441" y="1192745"/>
                  </a:lnTo>
                  <a:lnTo>
                    <a:pt x="1404848" y="1198943"/>
                  </a:lnTo>
                  <a:lnTo>
                    <a:pt x="1407566" y="1204302"/>
                  </a:lnTo>
                  <a:lnTo>
                    <a:pt x="1409128" y="1211072"/>
                  </a:lnTo>
                  <a:lnTo>
                    <a:pt x="1409547" y="1219301"/>
                  </a:lnTo>
                  <a:lnTo>
                    <a:pt x="1408836" y="1228991"/>
                  </a:lnTo>
                  <a:lnTo>
                    <a:pt x="1354264" y="1454175"/>
                  </a:lnTo>
                  <a:lnTo>
                    <a:pt x="1433195" y="1454175"/>
                  </a:lnTo>
                  <a:lnTo>
                    <a:pt x="1483360" y="1248841"/>
                  </a:lnTo>
                  <a:lnTo>
                    <a:pt x="1487766" y="1228001"/>
                  </a:lnTo>
                  <a:lnTo>
                    <a:pt x="1489329" y="1212621"/>
                  </a:lnTo>
                  <a:lnTo>
                    <a:pt x="1489621" y="1201864"/>
                  </a:lnTo>
                  <a:close/>
                </a:path>
                <a:path w="3521709" h="1459229">
                  <a:moveTo>
                    <a:pt x="3521367" y="75399"/>
                  </a:moveTo>
                  <a:lnTo>
                    <a:pt x="3511092" y="31826"/>
                  </a:lnTo>
                  <a:lnTo>
                    <a:pt x="3476675" y="3657"/>
                  </a:lnTo>
                  <a:lnTo>
                    <a:pt x="3451796" y="0"/>
                  </a:lnTo>
                  <a:lnTo>
                    <a:pt x="3435667" y="1117"/>
                  </a:lnTo>
                  <a:lnTo>
                    <a:pt x="3386937" y="17868"/>
                  </a:lnTo>
                  <a:lnTo>
                    <a:pt x="3355187" y="40144"/>
                  </a:lnTo>
                  <a:lnTo>
                    <a:pt x="3325012" y="71742"/>
                  </a:lnTo>
                  <a:lnTo>
                    <a:pt x="3332569" y="30035"/>
                  </a:lnTo>
                  <a:lnTo>
                    <a:pt x="3333407" y="21336"/>
                  </a:lnTo>
                  <a:lnTo>
                    <a:pt x="3331934" y="14884"/>
                  </a:lnTo>
                  <a:lnTo>
                    <a:pt x="3323755" y="6946"/>
                  </a:lnTo>
                  <a:lnTo>
                    <a:pt x="3317671" y="4965"/>
                  </a:lnTo>
                  <a:lnTo>
                    <a:pt x="3268967" y="4965"/>
                  </a:lnTo>
                  <a:lnTo>
                    <a:pt x="3189833" y="327736"/>
                  </a:lnTo>
                  <a:lnTo>
                    <a:pt x="3268764" y="327736"/>
                  </a:lnTo>
                  <a:lnTo>
                    <a:pt x="3306330" y="169062"/>
                  </a:lnTo>
                  <a:lnTo>
                    <a:pt x="3311410" y="157391"/>
                  </a:lnTo>
                  <a:lnTo>
                    <a:pt x="3335566" y="116268"/>
                  </a:lnTo>
                  <a:lnTo>
                    <a:pt x="3363658" y="85839"/>
                  </a:lnTo>
                  <a:lnTo>
                    <a:pt x="3400234" y="65417"/>
                  </a:lnTo>
                  <a:lnTo>
                    <a:pt x="3424720" y="63550"/>
                  </a:lnTo>
                  <a:lnTo>
                    <a:pt x="3432276" y="66535"/>
                  </a:lnTo>
                  <a:lnTo>
                    <a:pt x="3436683" y="72732"/>
                  </a:lnTo>
                  <a:lnTo>
                    <a:pt x="3439401" y="78092"/>
                  </a:lnTo>
                  <a:lnTo>
                    <a:pt x="3440950" y="84861"/>
                  </a:lnTo>
                  <a:lnTo>
                    <a:pt x="3441369" y="93091"/>
                  </a:lnTo>
                  <a:lnTo>
                    <a:pt x="3440671" y="102781"/>
                  </a:lnTo>
                  <a:lnTo>
                    <a:pt x="3386086" y="327736"/>
                  </a:lnTo>
                  <a:lnTo>
                    <a:pt x="3465017" y="327736"/>
                  </a:lnTo>
                  <a:lnTo>
                    <a:pt x="3515182" y="122402"/>
                  </a:lnTo>
                  <a:lnTo>
                    <a:pt x="3519589" y="101536"/>
                  </a:lnTo>
                  <a:lnTo>
                    <a:pt x="3521125" y="86156"/>
                  </a:lnTo>
                  <a:lnTo>
                    <a:pt x="3521367" y="75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443352" y="3882897"/>
            <a:ext cx="6162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F3DA86"/>
                </a:solidFill>
              </a:rPr>
              <a:t>Academic</a:t>
            </a:r>
            <a:r>
              <a:rPr sz="2800" spc="-165" dirty="0">
                <a:solidFill>
                  <a:srgbClr val="F3DA86"/>
                </a:solidFill>
              </a:rPr>
              <a:t> </a:t>
            </a:r>
            <a:r>
              <a:rPr sz="2800" spc="-85" dirty="0">
                <a:solidFill>
                  <a:srgbClr val="F3DA86"/>
                </a:solidFill>
              </a:rPr>
              <a:t>Representation</a:t>
            </a:r>
            <a:r>
              <a:rPr sz="2800" spc="-110" dirty="0">
                <a:solidFill>
                  <a:srgbClr val="F3DA86"/>
                </a:solidFill>
              </a:rPr>
              <a:t> </a:t>
            </a:r>
            <a:r>
              <a:rPr sz="2800" spc="-25" dirty="0">
                <a:solidFill>
                  <a:srgbClr val="F3DA86"/>
                </a:solidFill>
              </a:rPr>
              <a:t>Guide</a:t>
            </a:r>
            <a:endParaRPr sz="2800"/>
          </a:p>
        </p:txBody>
      </p:sp>
      <p:sp>
        <p:nvSpPr>
          <p:cNvPr id="10" name="object 10"/>
          <p:cNvSpPr txBox="1"/>
          <p:nvPr/>
        </p:nvSpPr>
        <p:spPr>
          <a:xfrm>
            <a:off x="2443352" y="4441901"/>
            <a:ext cx="11912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solidFill>
                  <a:srgbClr val="F3DA86"/>
                </a:solidFill>
                <a:latin typeface="Verdana"/>
                <a:cs typeface="Verdana"/>
              </a:rPr>
              <a:t>202</a:t>
            </a:r>
            <a:r>
              <a:rPr lang="en-GB" sz="1800" spc="-95" dirty="0">
                <a:solidFill>
                  <a:srgbClr val="F3DA86"/>
                </a:solidFill>
                <a:latin typeface="Verdana"/>
                <a:cs typeface="Verdana"/>
              </a:rPr>
              <a:t>6</a:t>
            </a:r>
            <a:r>
              <a:rPr sz="1800" spc="-95" dirty="0">
                <a:solidFill>
                  <a:srgbClr val="F3DA86"/>
                </a:solidFill>
                <a:latin typeface="Verdana"/>
                <a:cs typeface="Verdana"/>
              </a:rPr>
              <a:t>/202</a:t>
            </a:r>
            <a:r>
              <a:rPr lang="en-GB" sz="1800" spc="-95" dirty="0">
                <a:solidFill>
                  <a:srgbClr val="F3DA86"/>
                </a:solidFill>
                <a:latin typeface="Verdana"/>
                <a:cs typeface="Verdana"/>
              </a:rPr>
              <a:t>7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-2"/>
            <a:ext cx="4582160" cy="6853555"/>
            <a:chOff x="0" y="-2"/>
            <a:chExt cx="4582160" cy="685355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2"/>
              <a:ext cx="1915987" cy="685316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71906" y="6140068"/>
              <a:ext cx="230006" cy="2233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4617" y="6140068"/>
              <a:ext cx="229996" cy="2233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40695" y="6189757"/>
              <a:ext cx="1540986" cy="1495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18768" y="514299"/>
            <a:ext cx="29508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Feedback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7200" y="1632965"/>
            <a:ext cx="11734800" cy="253979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6985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lang="en-GB" sz="2400" spc="-60" dirty="0">
                <a:solidFill>
                  <a:srgbClr val="2D6D75"/>
                </a:solidFill>
                <a:latin typeface="Arial MT"/>
                <a:cs typeface="Arial MT"/>
              </a:rPr>
              <a:t>form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is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available</a:t>
            </a:r>
            <a:r>
              <a:rPr sz="24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via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the </a:t>
            </a:r>
            <a:r>
              <a:rPr sz="2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SU</a:t>
            </a:r>
            <a:r>
              <a:rPr sz="2400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4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website.</a:t>
            </a:r>
            <a:endParaRPr sz="2400" dirty="0">
              <a:latin typeface="Arial MT"/>
              <a:cs typeface="Arial MT"/>
            </a:endParaRPr>
          </a:p>
          <a:p>
            <a:pPr marL="354965" indent="-342265">
              <a:lnSpc>
                <a:spcPts val="2735"/>
              </a:lnSpc>
              <a:spcBef>
                <a:spcPts val="67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Students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can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submit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positive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lang="en-GB" sz="2400" spc="-25" dirty="0"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constructive</a:t>
            </a:r>
            <a:r>
              <a:rPr sz="2400" spc="-1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11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24/7.</a:t>
            </a:r>
            <a:endParaRPr sz="2400" dirty="0">
              <a:latin typeface="Arial MT"/>
              <a:cs typeface="Arial MT"/>
            </a:endParaRPr>
          </a:p>
          <a:p>
            <a:pPr marL="354965" marR="615315" indent="-342900">
              <a:lnSpc>
                <a:spcPts val="2590"/>
              </a:lnSpc>
              <a:spcBef>
                <a:spcPts val="103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is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routed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correct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University</a:t>
            </a:r>
            <a:r>
              <a:rPr sz="2400" spc="-1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contact.</a:t>
            </a:r>
            <a:endParaRPr sz="24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Reps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report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on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meetings.</a:t>
            </a:r>
            <a:endParaRPr sz="2400" dirty="0">
              <a:latin typeface="Arial MT"/>
              <a:cs typeface="Arial MT"/>
            </a:endParaRPr>
          </a:p>
          <a:p>
            <a:pPr marL="354965" marR="88265" indent="-342900">
              <a:lnSpc>
                <a:spcPts val="2590"/>
              </a:lnSpc>
              <a:spcBef>
                <a:spcPts val="103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staff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can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see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open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items,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responses,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actions,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making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the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loop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visible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actionable.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6B99C1-8599-03D6-6872-7C780970E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4560523"/>
            <a:ext cx="5301381" cy="13290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18820"/>
            <a:ext cx="53003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80" dirty="0"/>
              <a:t>Your</a:t>
            </a:r>
            <a:r>
              <a:rPr spc="-210" dirty="0"/>
              <a:t> </a:t>
            </a:r>
            <a:r>
              <a:rPr spc="-140" dirty="0"/>
              <a:t>Role</a:t>
            </a:r>
            <a:r>
              <a:rPr spc="-245" dirty="0"/>
              <a:t> </a:t>
            </a:r>
            <a:r>
              <a:rPr spc="-200" dirty="0"/>
              <a:t>as</a:t>
            </a:r>
            <a:r>
              <a:rPr spc="-204" dirty="0"/>
              <a:t> </a:t>
            </a:r>
            <a:r>
              <a:rPr spc="-85" dirty="0"/>
              <a:t>Staff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0208" y="1412922"/>
            <a:ext cx="8031480" cy="458851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spc="-20" dirty="0">
                <a:solidFill>
                  <a:srgbClr val="2D6D75"/>
                </a:solidFill>
                <a:latin typeface="Arial"/>
                <a:cs typeface="Arial"/>
              </a:rPr>
              <a:t>You're</a:t>
            </a:r>
            <a:r>
              <a:rPr sz="24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a</a:t>
            </a:r>
            <a:r>
              <a:rPr sz="24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vital</a:t>
            </a:r>
            <a:r>
              <a:rPr sz="2400" b="1" spc="-5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link</a:t>
            </a:r>
            <a:r>
              <a:rPr sz="2400" b="1" spc="-6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D6D75"/>
                </a:solidFill>
                <a:latin typeface="Arial"/>
                <a:cs typeface="Arial"/>
              </a:rPr>
              <a:t>between: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Students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their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Reps.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University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SU.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0"/>
              </a:spcBef>
              <a:buClr>
                <a:srgbClr val="2D6D75"/>
              </a:buClr>
              <a:buFont typeface="Arial MT"/>
              <a:buChar char="•"/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2D6D75"/>
                </a:solidFill>
                <a:latin typeface="Arial"/>
                <a:cs typeface="Arial"/>
              </a:rPr>
              <a:t>You’ll</a:t>
            </a:r>
            <a:r>
              <a:rPr sz="2400" b="1" spc="-9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help</a:t>
            </a:r>
            <a:r>
              <a:rPr sz="2400" b="1" spc="-7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2D6D75"/>
                </a:solidFill>
                <a:latin typeface="Arial"/>
                <a:cs typeface="Arial"/>
              </a:rPr>
              <a:t>by: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70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Supporting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Programme</a:t>
            </a:r>
            <a:r>
              <a:rPr sz="2400" spc="-9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Reps</a:t>
            </a:r>
            <a:r>
              <a:rPr sz="2400" spc="-9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School</a:t>
            </a:r>
            <a:r>
              <a:rPr sz="2400" spc="-9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Reps.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Collaborating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 with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for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meetings.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Maintaining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communication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with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SU.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0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Promoting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recruitment.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Ensuring</a:t>
            </a:r>
            <a:r>
              <a:rPr sz="24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voice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is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integrated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into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decision-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making.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19687" y="1961032"/>
            <a:ext cx="2627630" cy="2347595"/>
          </a:xfrm>
          <a:custGeom>
            <a:avLst/>
            <a:gdLst/>
            <a:ahLst/>
            <a:cxnLst/>
            <a:rect l="l" t="t" r="r" b="b"/>
            <a:pathLst>
              <a:path w="2627629" h="2347595">
                <a:moveTo>
                  <a:pt x="1562692" y="0"/>
                </a:moveTo>
                <a:lnTo>
                  <a:pt x="1555605" y="0"/>
                </a:lnTo>
                <a:lnTo>
                  <a:pt x="189717" y="476223"/>
                </a:lnTo>
                <a:lnTo>
                  <a:pt x="145709" y="525784"/>
                </a:lnTo>
                <a:lnTo>
                  <a:pt x="125936" y="563754"/>
                </a:lnTo>
                <a:lnTo>
                  <a:pt x="107956" y="615228"/>
                </a:lnTo>
                <a:lnTo>
                  <a:pt x="94885" y="681554"/>
                </a:lnTo>
                <a:lnTo>
                  <a:pt x="89836" y="764083"/>
                </a:lnTo>
                <a:lnTo>
                  <a:pt x="90668" y="800349"/>
                </a:lnTo>
                <a:lnTo>
                  <a:pt x="93708" y="836460"/>
                </a:lnTo>
                <a:lnTo>
                  <a:pt x="98944" y="872318"/>
                </a:lnTo>
                <a:lnTo>
                  <a:pt x="106366" y="907826"/>
                </a:lnTo>
                <a:lnTo>
                  <a:pt x="86228" y="927194"/>
                </a:lnTo>
                <a:lnTo>
                  <a:pt x="39943" y="995045"/>
                </a:lnTo>
                <a:lnTo>
                  <a:pt x="19730" y="1045358"/>
                </a:lnTo>
                <a:lnTo>
                  <a:pt x="5427" y="1107816"/>
                </a:lnTo>
                <a:lnTo>
                  <a:pt x="0" y="1183333"/>
                </a:lnTo>
                <a:lnTo>
                  <a:pt x="2081" y="1233900"/>
                </a:lnTo>
                <a:lnTo>
                  <a:pt x="8785" y="1283791"/>
                </a:lnTo>
                <a:lnTo>
                  <a:pt x="20011" y="1332702"/>
                </a:lnTo>
                <a:lnTo>
                  <a:pt x="35659" y="1380329"/>
                </a:lnTo>
                <a:lnTo>
                  <a:pt x="55628" y="1426364"/>
                </a:lnTo>
                <a:lnTo>
                  <a:pt x="79820" y="1470505"/>
                </a:lnTo>
                <a:lnTo>
                  <a:pt x="108133" y="1512445"/>
                </a:lnTo>
                <a:lnTo>
                  <a:pt x="99806" y="1549437"/>
                </a:lnTo>
                <a:lnTo>
                  <a:pt x="93970" y="1586852"/>
                </a:lnTo>
                <a:lnTo>
                  <a:pt x="90642" y="1624572"/>
                </a:lnTo>
                <a:lnTo>
                  <a:pt x="89836" y="1662476"/>
                </a:lnTo>
                <a:lnTo>
                  <a:pt x="94979" y="1745275"/>
                </a:lnTo>
                <a:lnTo>
                  <a:pt x="108295" y="1813509"/>
                </a:lnTo>
                <a:lnTo>
                  <a:pt x="126612" y="1867928"/>
                </a:lnTo>
                <a:lnTo>
                  <a:pt x="146757" y="1909282"/>
                </a:lnTo>
                <a:lnTo>
                  <a:pt x="179847" y="1955801"/>
                </a:lnTo>
                <a:lnTo>
                  <a:pt x="1157180" y="2346503"/>
                </a:lnTo>
                <a:lnTo>
                  <a:pt x="1160898" y="2347202"/>
                </a:lnTo>
                <a:lnTo>
                  <a:pt x="1168484" y="2347202"/>
                </a:lnTo>
                <a:lnTo>
                  <a:pt x="1172171" y="2346503"/>
                </a:lnTo>
                <a:lnTo>
                  <a:pt x="1324428" y="2285013"/>
                </a:lnTo>
                <a:lnTo>
                  <a:pt x="1164666" y="2285013"/>
                </a:lnTo>
                <a:lnTo>
                  <a:pt x="223480" y="1914700"/>
                </a:lnTo>
                <a:lnTo>
                  <a:pt x="191224" y="1864998"/>
                </a:lnTo>
                <a:lnTo>
                  <a:pt x="171517" y="1815746"/>
                </a:lnTo>
                <a:lnTo>
                  <a:pt x="156049" y="1748637"/>
                </a:lnTo>
                <a:lnTo>
                  <a:pt x="149789" y="1662476"/>
                </a:lnTo>
                <a:lnTo>
                  <a:pt x="150571" y="1625039"/>
                </a:lnTo>
                <a:lnTo>
                  <a:pt x="154206" y="1587816"/>
                </a:lnTo>
                <a:lnTo>
                  <a:pt x="160668" y="1550977"/>
                </a:lnTo>
                <a:lnTo>
                  <a:pt x="169928" y="1514691"/>
                </a:lnTo>
                <a:lnTo>
                  <a:pt x="171310" y="1506955"/>
                </a:lnTo>
                <a:lnTo>
                  <a:pt x="170658" y="1499228"/>
                </a:lnTo>
                <a:lnTo>
                  <a:pt x="168047" y="1491940"/>
                </a:lnTo>
                <a:lnTo>
                  <a:pt x="163564" y="1485468"/>
                </a:lnTo>
                <a:lnTo>
                  <a:pt x="136354" y="1447408"/>
                </a:lnTo>
                <a:lnTo>
                  <a:pt x="113122" y="1407158"/>
                </a:lnTo>
                <a:lnTo>
                  <a:pt x="93917" y="1364929"/>
                </a:lnTo>
                <a:lnTo>
                  <a:pt x="78902" y="1321129"/>
                </a:lnTo>
                <a:lnTo>
                  <a:pt x="68259" y="1276429"/>
                </a:lnTo>
                <a:lnTo>
                  <a:pt x="61813" y="1229959"/>
                </a:lnTo>
                <a:lnTo>
                  <a:pt x="59955" y="1183333"/>
                </a:lnTo>
                <a:lnTo>
                  <a:pt x="66784" y="1103924"/>
                </a:lnTo>
                <a:lnTo>
                  <a:pt x="83946" y="1042898"/>
                </a:lnTo>
                <a:lnTo>
                  <a:pt x="106433" y="998327"/>
                </a:lnTo>
                <a:lnTo>
                  <a:pt x="147354" y="951325"/>
                </a:lnTo>
                <a:lnTo>
                  <a:pt x="155778" y="945284"/>
                </a:lnTo>
                <a:lnTo>
                  <a:pt x="163526" y="938839"/>
                </a:lnTo>
                <a:lnTo>
                  <a:pt x="168596" y="930429"/>
                </a:lnTo>
                <a:lnTo>
                  <a:pt x="170675" y="920831"/>
                </a:lnTo>
                <a:lnTo>
                  <a:pt x="169453" y="910821"/>
                </a:lnTo>
                <a:lnTo>
                  <a:pt x="160599" y="874740"/>
                </a:lnTo>
                <a:lnTo>
                  <a:pt x="154372" y="838163"/>
                </a:lnTo>
                <a:lnTo>
                  <a:pt x="150832" y="801691"/>
                </a:lnTo>
                <a:lnTo>
                  <a:pt x="150766" y="800349"/>
                </a:lnTo>
                <a:lnTo>
                  <a:pt x="149864" y="764083"/>
                </a:lnTo>
                <a:lnTo>
                  <a:pt x="155606" y="681554"/>
                </a:lnTo>
                <a:lnTo>
                  <a:pt x="155731" y="679756"/>
                </a:lnTo>
                <a:lnTo>
                  <a:pt x="170182" y="616370"/>
                </a:lnTo>
                <a:lnTo>
                  <a:pt x="188496" y="571730"/>
                </a:lnTo>
                <a:lnTo>
                  <a:pt x="217815" y="529902"/>
                </a:lnTo>
                <a:lnTo>
                  <a:pt x="1558474" y="62388"/>
                </a:lnTo>
                <a:lnTo>
                  <a:pt x="1731443" y="62388"/>
                </a:lnTo>
                <a:lnTo>
                  <a:pt x="1569180" y="2495"/>
                </a:lnTo>
                <a:lnTo>
                  <a:pt x="1562692" y="0"/>
                </a:lnTo>
                <a:close/>
              </a:path>
              <a:path w="2627629" h="2347595">
                <a:moveTo>
                  <a:pt x="2578493" y="1700084"/>
                </a:moveTo>
                <a:lnTo>
                  <a:pt x="2401514" y="1700084"/>
                </a:lnTo>
                <a:lnTo>
                  <a:pt x="2512063" y="1740013"/>
                </a:lnTo>
                <a:lnTo>
                  <a:pt x="2512313" y="1740013"/>
                </a:lnTo>
                <a:lnTo>
                  <a:pt x="2512313" y="1740412"/>
                </a:lnTo>
                <a:lnTo>
                  <a:pt x="2512063" y="1740587"/>
                </a:lnTo>
                <a:lnTo>
                  <a:pt x="1164666" y="2285013"/>
                </a:lnTo>
                <a:lnTo>
                  <a:pt x="1324428" y="2285013"/>
                </a:lnTo>
                <a:lnTo>
                  <a:pt x="2608388" y="1766241"/>
                </a:lnTo>
                <a:lnTo>
                  <a:pt x="2618260" y="1759697"/>
                </a:lnTo>
                <a:lnTo>
                  <a:pt x="2624670" y="1750185"/>
                </a:lnTo>
                <a:lnTo>
                  <a:pt x="2627057" y="1738956"/>
                </a:lnTo>
                <a:lnTo>
                  <a:pt x="2624858" y="1727261"/>
                </a:lnTo>
                <a:lnTo>
                  <a:pt x="2621614" y="1719300"/>
                </a:lnTo>
                <a:lnTo>
                  <a:pt x="2615375" y="1713111"/>
                </a:lnTo>
                <a:lnTo>
                  <a:pt x="2578493" y="1700084"/>
                </a:lnTo>
                <a:close/>
              </a:path>
              <a:path w="2627629" h="2347595">
                <a:moveTo>
                  <a:pt x="274602" y="1487976"/>
                </a:moveTo>
                <a:lnTo>
                  <a:pt x="245390" y="1514167"/>
                </a:lnTo>
                <a:lnTo>
                  <a:pt x="245390" y="1817399"/>
                </a:lnTo>
                <a:lnTo>
                  <a:pt x="1160923" y="2198243"/>
                </a:lnTo>
                <a:lnTo>
                  <a:pt x="1168859" y="2198243"/>
                </a:lnTo>
                <a:lnTo>
                  <a:pt x="1324740" y="2135281"/>
                </a:lnTo>
                <a:lnTo>
                  <a:pt x="1164666" y="2135281"/>
                </a:lnTo>
                <a:lnTo>
                  <a:pt x="305231" y="1796886"/>
                </a:lnTo>
                <a:lnTo>
                  <a:pt x="305231" y="1561806"/>
                </a:lnTo>
                <a:lnTo>
                  <a:pt x="468579" y="1561806"/>
                </a:lnTo>
                <a:lnTo>
                  <a:pt x="286316" y="1490060"/>
                </a:lnTo>
                <a:lnTo>
                  <a:pt x="274602" y="1487976"/>
                </a:lnTo>
                <a:close/>
              </a:path>
              <a:path w="2627629" h="2347595">
                <a:moveTo>
                  <a:pt x="2445185" y="1407158"/>
                </a:moveTo>
                <a:lnTo>
                  <a:pt x="2385294" y="1407158"/>
                </a:lnTo>
                <a:lnTo>
                  <a:pt x="2385294" y="1642038"/>
                </a:lnTo>
                <a:lnTo>
                  <a:pt x="1164666" y="2135281"/>
                </a:lnTo>
                <a:lnTo>
                  <a:pt x="1324740" y="2135281"/>
                </a:lnTo>
                <a:lnTo>
                  <a:pt x="2401514" y="1700084"/>
                </a:lnTo>
                <a:lnTo>
                  <a:pt x="2578493" y="1700084"/>
                </a:lnTo>
                <a:lnTo>
                  <a:pt x="2445185" y="1652819"/>
                </a:lnTo>
                <a:lnTo>
                  <a:pt x="2445185" y="1407158"/>
                </a:lnTo>
                <a:close/>
              </a:path>
              <a:path w="2627629" h="2347595">
                <a:moveTo>
                  <a:pt x="468579" y="1561806"/>
                </a:moveTo>
                <a:lnTo>
                  <a:pt x="305231" y="1561806"/>
                </a:lnTo>
                <a:lnTo>
                  <a:pt x="1160923" y="1898779"/>
                </a:lnTo>
                <a:lnTo>
                  <a:pt x="1168859" y="1898779"/>
                </a:lnTo>
                <a:lnTo>
                  <a:pt x="1324735" y="1835816"/>
                </a:lnTo>
                <a:lnTo>
                  <a:pt x="1164666" y="1835816"/>
                </a:lnTo>
                <a:lnTo>
                  <a:pt x="468579" y="1561806"/>
                </a:lnTo>
                <a:close/>
              </a:path>
              <a:path w="2627629" h="2347595">
                <a:moveTo>
                  <a:pt x="2592056" y="1291415"/>
                </a:moveTo>
                <a:lnTo>
                  <a:pt x="2328323" y="1291415"/>
                </a:lnTo>
                <a:lnTo>
                  <a:pt x="2455915" y="1312378"/>
                </a:lnTo>
                <a:lnTo>
                  <a:pt x="2456414" y="1312378"/>
                </a:lnTo>
                <a:lnTo>
                  <a:pt x="2456414" y="1312727"/>
                </a:lnTo>
                <a:lnTo>
                  <a:pt x="2455915" y="1312951"/>
                </a:lnTo>
                <a:lnTo>
                  <a:pt x="1164666" y="1835816"/>
                </a:lnTo>
                <a:lnTo>
                  <a:pt x="1324735" y="1835816"/>
                </a:lnTo>
                <a:lnTo>
                  <a:pt x="2385294" y="1407158"/>
                </a:lnTo>
                <a:lnTo>
                  <a:pt x="2445185" y="1407158"/>
                </a:lnTo>
                <a:lnTo>
                  <a:pt x="2445185" y="1382602"/>
                </a:lnTo>
                <a:lnTo>
                  <a:pt x="2575448" y="1327525"/>
                </a:lnTo>
                <a:lnTo>
                  <a:pt x="2585277" y="1320834"/>
                </a:lnTo>
                <a:lnTo>
                  <a:pt x="2591574" y="1311223"/>
                </a:lnTo>
                <a:lnTo>
                  <a:pt x="2593801" y="1299956"/>
                </a:lnTo>
                <a:lnTo>
                  <a:pt x="2592056" y="1291415"/>
                </a:lnTo>
                <a:close/>
              </a:path>
              <a:path w="2627629" h="2347595">
                <a:moveTo>
                  <a:pt x="184766" y="1004041"/>
                </a:moveTo>
                <a:lnTo>
                  <a:pt x="155554" y="1030232"/>
                </a:lnTo>
                <a:lnTo>
                  <a:pt x="155554" y="1338256"/>
                </a:lnTo>
                <a:lnTo>
                  <a:pt x="1159601" y="1753888"/>
                </a:lnTo>
                <a:lnTo>
                  <a:pt x="1167461" y="1753888"/>
                </a:lnTo>
                <a:lnTo>
                  <a:pt x="1325316" y="1691025"/>
                </a:lnTo>
                <a:lnTo>
                  <a:pt x="1163419" y="1691025"/>
                </a:lnTo>
                <a:lnTo>
                  <a:pt x="215445" y="1317818"/>
                </a:lnTo>
                <a:lnTo>
                  <a:pt x="215445" y="1077922"/>
                </a:lnTo>
                <a:lnTo>
                  <a:pt x="379169" y="1077922"/>
                </a:lnTo>
                <a:lnTo>
                  <a:pt x="196479" y="1006125"/>
                </a:lnTo>
                <a:lnTo>
                  <a:pt x="184766" y="1004041"/>
                </a:lnTo>
                <a:close/>
              </a:path>
              <a:path w="2627629" h="2347595">
                <a:moveTo>
                  <a:pt x="2354949" y="994546"/>
                </a:moveTo>
                <a:lnTo>
                  <a:pt x="2294983" y="994546"/>
                </a:lnTo>
                <a:lnTo>
                  <a:pt x="2295058" y="1240082"/>
                </a:lnTo>
                <a:lnTo>
                  <a:pt x="1163419" y="1691025"/>
                </a:lnTo>
                <a:lnTo>
                  <a:pt x="1325316" y="1691025"/>
                </a:lnTo>
                <a:lnTo>
                  <a:pt x="2328323" y="1291415"/>
                </a:lnTo>
                <a:lnTo>
                  <a:pt x="2592056" y="1291415"/>
                </a:lnTo>
                <a:lnTo>
                  <a:pt x="2354949" y="1235091"/>
                </a:lnTo>
                <a:lnTo>
                  <a:pt x="2354949" y="994546"/>
                </a:lnTo>
                <a:close/>
              </a:path>
              <a:path w="2627629" h="2347595">
                <a:moveTo>
                  <a:pt x="379169" y="1077922"/>
                </a:moveTo>
                <a:lnTo>
                  <a:pt x="215445" y="1077922"/>
                </a:lnTo>
                <a:lnTo>
                  <a:pt x="1160923" y="1449582"/>
                </a:lnTo>
                <a:lnTo>
                  <a:pt x="1168859" y="1449582"/>
                </a:lnTo>
                <a:lnTo>
                  <a:pt x="1324762" y="1386620"/>
                </a:lnTo>
                <a:lnTo>
                  <a:pt x="1164666" y="1386620"/>
                </a:lnTo>
                <a:lnTo>
                  <a:pt x="379169" y="1077922"/>
                </a:lnTo>
                <a:close/>
              </a:path>
              <a:path w="2627629" h="2347595">
                <a:moveTo>
                  <a:pt x="2578493" y="801691"/>
                </a:moveTo>
                <a:lnTo>
                  <a:pt x="2401514" y="801691"/>
                </a:lnTo>
                <a:lnTo>
                  <a:pt x="2512063" y="841619"/>
                </a:lnTo>
                <a:lnTo>
                  <a:pt x="2512313" y="841769"/>
                </a:lnTo>
                <a:lnTo>
                  <a:pt x="2512313" y="842019"/>
                </a:lnTo>
                <a:lnTo>
                  <a:pt x="2512063" y="842193"/>
                </a:lnTo>
                <a:lnTo>
                  <a:pt x="1164666" y="1386620"/>
                </a:lnTo>
                <a:lnTo>
                  <a:pt x="1324762" y="1386620"/>
                </a:lnTo>
                <a:lnTo>
                  <a:pt x="2294983" y="994546"/>
                </a:lnTo>
                <a:lnTo>
                  <a:pt x="2354949" y="994546"/>
                </a:lnTo>
                <a:lnTo>
                  <a:pt x="2354949" y="970264"/>
                </a:lnTo>
                <a:lnTo>
                  <a:pt x="2608388" y="867847"/>
                </a:lnTo>
                <a:lnTo>
                  <a:pt x="2618260" y="861304"/>
                </a:lnTo>
                <a:lnTo>
                  <a:pt x="2624670" y="851792"/>
                </a:lnTo>
                <a:lnTo>
                  <a:pt x="2627057" y="840562"/>
                </a:lnTo>
                <a:lnTo>
                  <a:pt x="2624858" y="828867"/>
                </a:lnTo>
                <a:lnTo>
                  <a:pt x="2621614" y="820906"/>
                </a:lnTo>
                <a:lnTo>
                  <a:pt x="2615375" y="814718"/>
                </a:lnTo>
                <a:lnTo>
                  <a:pt x="2578493" y="801691"/>
                </a:lnTo>
                <a:close/>
              </a:path>
              <a:path w="2627629" h="2347595">
                <a:moveTo>
                  <a:pt x="274602" y="589583"/>
                </a:moveTo>
                <a:lnTo>
                  <a:pt x="245496" y="615228"/>
                </a:lnTo>
                <a:lnTo>
                  <a:pt x="245390" y="919006"/>
                </a:lnTo>
                <a:lnTo>
                  <a:pt x="246648" y="927194"/>
                </a:lnTo>
                <a:lnTo>
                  <a:pt x="1161189" y="1299956"/>
                </a:lnTo>
                <a:lnTo>
                  <a:pt x="1168593" y="1299956"/>
                </a:lnTo>
                <a:lnTo>
                  <a:pt x="1324740" y="1236888"/>
                </a:lnTo>
                <a:lnTo>
                  <a:pt x="1164666" y="1236888"/>
                </a:lnTo>
                <a:lnTo>
                  <a:pt x="305231" y="898493"/>
                </a:lnTo>
                <a:lnTo>
                  <a:pt x="305231" y="663413"/>
                </a:lnTo>
                <a:lnTo>
                  <a:pt x="468579" y="663413"/>
                </a:lnTo>
                <a:lnTo>
                  <a:pt x="286316" y="591666"/>
                </a:lnTo>
                <a:lnTo>
                  <a:pt x="274602" y="589583"/>
                </a:lnTo>
                <a:close/>
              </a:path>
              <a:path w="2627629" h="2347595">
                <a:moveTo>
                  <a:pt x="2445185" y="508765"/>
                </a:moveTo>
                <a:lnTo>
                  <a:pt x="2385294" y="508765"/>
                </a:lnTo>
                <a:lnTo>
                  <a:pt x="2385294" y="743645"/>
                </a:lnTo>
                <a:lnTo>
                  <a:pt x="1164666" y="1236888"/>
                </a:lnTo>
                <a:lnTo>
                  <a:pt x="1324740" y="1236888"/>
                </a:lnTo>
                <a:lnTo>
                  <a:pt x="2401514" y="801691"/>
                </a:lnTo>
                <a:lnTo>
                  <a:pt x="2578493" y="801691"/>
                </a:lnTo>
                <a:lnTo>
                  <a:pt x="2445185" y="754425"/>
                </a:lnTo>
                <a:lnTo>
                  <a:pt x="2445185" y="508765"/>
                </a:lnTo>
                <a:close/>
              </a:path>
              <a:path w="2627629" h="2347595">
                <a:moveTo>
                  <a:pt x="468579" y="663413"/>
                </a:moveTo>
                <a:lnTo>
                  <a:pt x="305231" y="663413"/>
                </a:lnTo>
                <a:lnTo>
                  <a:pt x="1160923" y="1000385"/>
                </a:lnTo>
                <a:lnTo>
                  <a:pt x="1168859" y="1000385"/>
                </a:lnTo>
                <a:lnTo>
                  <a:pt x="1324735" y="937423"/>
                </a:lnTo>
                <a:lnTo>
                  <a:pt x="1164666" y="937423"/>
                </a:lnTo>
                <a:lnTo>
                  <a:pt x="468579" y="663413"/>
                </a:lnTo>
                <a:close/>
              </a:path>
              <a:path w="2627629" h="2347595">
                <a:moveTo>
                  <a:pt x="1731443" y="62388"/>
                </a:moveTo>
                <a:lnTo>
                  <a:pt x="1558474" y="62388"/>
                </a:lnTo>
                <a:lnTo>
                  <a:pt x="2481618" y="403203"/>
                </a:lnTo>
                <a:lnTo>
                  <a:pt x="2482118" y="403203"/>
                </a:lnTo>
                <a:lnTo>
                  <a:pt x="2482118" y="403628"/>
                </a:lnTo>
                <a:lnTo>
                  <a:pt x="2481618" y="403777"/>
                </a:lnTo>
                <a:lnTo>
                  <a:pt x="1164666" y="937423"/>
                </a:lnTo>
                <a:lnTo>
                  <a:pt x="1324735" y="937423"/>
                </a:lnTo>
                <a:lnTo>
                  <a:pt x="2385294" y="508765"/>
                </a:lnTo>
                <a:lnTo>
                  <a:pt x="2445185" y="508765"/>
                </a:lnTo>
                <a:lnTo>
                  <a:pt x="2445185" y="484209"/>
                </a:lnTo>
                <a:lnTo>
                  <a:pt x="2575448" y="429132"/>
                </a:lnTo>
                <a:lnTo>
                  <a:pt x="2585277" y="422427"/>
                </a:lnTo>
                <a:lnTo>
                  <a:pt x="2591574" y="412811"/>
                </a:lnTo>
                <a:lnTo>
                  <a:pt x="2593801" y="401549"/>
                </a:lnTo>
                <a:lnTo>
                  <a:pt x="2591418" y="389902"/>
                </a:lnTo>
                <a:lnTo>
                  <a:pt x="2588174" y="382266"/>
                </a:lnTo>
                <a:lnTo>
                  <a:pt x="2581936" y="376326"/>
                </a:lnTo>
                <a:lnTo>
                  <a:pt x="1731443" y="62388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7224" y="5134419"/>
            <a:ext cx="400050" cy="40005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330327" y="122821"/>
                </a:moveTo>
                <a:lnTo>
                  <a:pt x="299250" y="91109"/>
                </a:lnTo>
                <a:lnTo>
                  <a:pt x="159905" y="227672"/>
                </a:lnTo>
                <a:lnTo>
                  <a:pt x="100634" y="168402"/>
                </a:lnTo>
                <a:lnTo>
                  <a:pt x="69240" y="199783"/>
                </a:lnTo>
                <a:lnTo>
                  <a:pt x="159588" y="290131"/>
                </a:lnTo>
                <a:lnTo>
                  <a:pt x="330327" y="122821"/>
                </a:lnTo>
                <a:close/>
              </a:path>
              <a:path w="400050" h="400050">
                <a:moveTo>
                  <a:pt x="399542" y="0"/>
                </a:moveTo>
                <a:lnTo>
                  <a:pt x="355155" y="0"/>
                </a:lnTo>
                <a:lnTo>
                  <a:pt x="355155" y="44399"/>
                </a:lnTo>
                <a:lnTo>
                  <a:pt x="355155" y="355168"/>
                </a:lnTo>
                <a:lnTo>
                  <a:pt x="44386" y="355168"/>
                </a:lnTo>
                <a:lnTo>
                  <a:pt x="44386" y="44399"/>
                </a:lnTo>
                <a:lnTo>
                  <a:pt x="355155" y="44399"/>
                </a:lnTo>
                <a:lnTo>
                  <a:pt x="355155" y="0"/>
                </a:lnTo>
                <a:lnTo>
                  <a:pt x="0" y="0"/>
                </a:lnTo>
                <a:lnTo>
                  <a:pt x="0" y="399567"/>
                </a:lnTo>
                <a:lnTo>
                  <a:pt x="399542" y="399567"/>
                </a:lnTo>
                <a:lnTo>
                  <a:pt x="399542" y="355168"/>
                </a:lnTo>
                <a:lnTo>
                  <a:pt x="399542" y="44399"/>
                </a:lnTo>
                <a:lnTo>
                  <a:pt x="399542" y="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/>
              <a:t>Supporting</a:t>
            </a:r>
            <a:r>
              <a:rPr spc="-229" dirty="0"/>
              <a:t> </a:t>
            </a:r>
            <a:r>
              <a:rPr spc="-120" dirty="0"/>
              <a:t>Rep</a:t>
            </a:r>
            <a:r>
              <a:rPr spc="-204" dirty="0"/>
              <a:t> </a:t>
            </a:r>
            <a:r>
              <a:rPr spc="-60" dirty="0"/>
              <a:t>Recruitment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03375" y="1475613"/>
            <a:ext cx="6581775" cy="4040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We</a:t>
            </a:r>
            <a:r>
              <a:rPr sz="2400" spc="-5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need</a:t>
            </a:r>
            <a:r>
              <a:rPr sz="2400" spc="-50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your</a:t>
            </a:r>
            <a:r>
              <a:rPr sz="2400" spc="-50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help</a:t>
            </a:r>
            <a:r>
              <a:rPr sz="2400" spc="-3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to</a:t>
            </a:r>
            <a:r>
              <a:rPr sz="2400" spc="-5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3DA86"/>
                </a:solidFill>
                <a:latin typeface="Arial MT"/>
                <a:cs typeface="Arial MT"/>
              </a:rPr>
              <a:t>recruit</a:t>
            </a:r>
            <a:r>
              <a:rPr sz="2400" spc="-5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3DA86"/>
                </a:solidFill>
                <a:latin typeface="Arial MT"/>
                <a:cs typeface="Arial MT"/>
              </a:rPr>
              <a:t>reps!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35"/>
              </a:spcBef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Promote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sign-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ups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during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induction.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0"/>
              </a:spcBef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Share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recruitment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links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posters.</a:t>
            </a:r>
            <a:endParaRPr sz="2400">
              <a:latin typeface="Arial MT"/>
              <a:cs typeface="Arial MT"/>
            </a:endParaRPr>
          </a:p>
          <a:p>
            <a:pPr marL="12700" marR="5080">
              <a:lnSpc>
                <a:spcPct val="249200"/>
              </a:lnSpc>
              <a:spcBef>
                <a:spcPts val="15"/>
              </a:spcBef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Invite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speak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during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welcome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sessions.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Register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Programme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Reps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using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this</a:t>
            </a:r>
            <a:r>
              <a:rPr sz="2400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4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form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67187" y="2415594"/>
            <a:ext cx="480059" cy="389255"/>
            <a:chOff x="967187" y="2415594"/>
            <a:chExt cx="480059" cy="3892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7187" y="2705840"/>
              <a:ext cx="72049" cy="986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12878" y="2415594"/>
              <a:ext cx="434340" cy="386715"/>
            </a:xfrm>
            <a:custGeom>
              <a:avLst/>
              <a:gdLst/>
              <a:ahLst/>
              <a:cxnLst/>
              <a:rect l="l" t="t" r="r" b="b"/>
              <a:pathLst>
                <a:path w="434340" h="386714">
                  <a:moveTo>
                    <a:pt x="156434" y="346211"/>
                  </a:moveTo>
                  <a:lnTo>
                    <a:pt x="123254" y="346211"/>
                  </a:lnTo>
                  <a:lnTo>
                    <a:pt x="154068" y="379443"/>
                  </a:lnTo>
                  <a:lnTo>
                    <a:pt x="158901" y="384277"/>
                  </a:lnTo>
                  <a:lnTo>
                    <a:pt x="165548" y="386693"/>
                  </a:lnTo>
                  <a:lnTo>
                    <a:pt x="172194" y="384881"/>
                  </a:lnTo>
                  <a:lnTo>
                    <a:pt x="259183" y="360108"/>
                  </a:lnTo>
                  <a:lnTo>
                    <a:pt x="169173" y="360108"/>
                  </a:lnTo>
                  <a:lnTo>
                    <a:pt x="156434" y="346211"/>
                  </a:lnTo>
                  <a:close/>
                </a:path>
                <a:path w="434340" h="386714">
                  <a:moveTo>
                    <a:pt x="280948" y="0"/>
                  </a:moveTo>
                  <a:lnTo>
                    <a:pt x="275510" y="5437"/>
                  </a:lnTo>
                  <a:lnTo>
                    <a:pt x="0" y="271289"/>
                  </a:lnTo>
                  <a:lnTo>
                    <a:pt x="54377" y="365546"/>
                  </a:lnTo>
                  <a:lnTo>
                    <a:pt x="123254" y="346211"/>
                  </a:lnTo>
                  <a:lnTo>
                    <a:pt x="156434" y="346211"/>
                  </a:lnTo>
                  <a:lnTo>
                    <a:pt x="149234" y="338357"/>
                  </a:lnTo>
                  <a:lnTo>
                    <a:pt x="258593" y="306938"/>
                  </a:lnTo>
                  <a:lnTo>
                    <a:pt x="283316" y="306938"/>
                  </a:lnTo>
                  <a:lnTo>
                    <a:pt x="284573" y="300292"/>
                  </a:lnTo>
                  <a:lnTo>
                    <a:pt x="422932" y="261018"/>
                  </a:lnTo>
                  <a:lnTo>
                    <a:pt x="430183" y="257997"/>
                  </a:lnTo>
                  <a:lnTo>
                    <a:pt x="433808" y="248934"/>
                  </a:lnTo>
                  <a:lnTo>
                    <a:pt x="429578" y="242288"/>
                  </a:lnTo>
                  <a:lnTo>
                    <a:pt x="294240" y="7854"/>
                  </a:lnTo>
                  <a:lnTo>
                    <a:pt x="290011" y="1208"/>
                  </a:lnTo>
                  <a:lnTo>
                    <a:pt x="280948" y="0"/>
                  </a:lnTo>
                  <a:close/>
                </a:path>
                <a:path w="434340" h="386714">
                  <a:moveTo>
                    <a:pt x="283316" y="306938"/>
                  </a:moveTo>
                  <a:lnTo>
                    <a:pt x="258593" y="306938"/>
                  </a:lnTo>
                  <a:lnTo>
                    <a:pt x="253155" y="335940"/>
                  </a:lnTo>
                  <a:lnTo>
                    <a:pt x="169173" y="360108"/>
                  </a:lnTo>
                  <a:lnTo>
                    <a:pt x="259183" y="360108"/>
                  </a:lnTo>
                  <a:lnTo>
                    <a:pt x="263426" y="358900"/>
                  </a:lnTo>
                  <a:lnTo>
                    <a:pt x="264635" y="358296"/>
                  </a:lnTo>
                  <a:lnTo>
                    <a:pt x="266447" y="357691"/>
                  </a:lnTo>
                  <a:lnTo>
                    <a:pt x="267656" y="357087"/>
                  </a:lnTo>
                  <a:lnTo>
                    <a:pt x="271885" y="354670"/>
                  </a:lnTo>
                  <a:lnTo>
                    <a:pt x="275510" y="349837"/>
                  </a:lnTo>
                  <a:lnTo>
                    <a:pt x="276114" y="345003"/>
                  </a:lnTo>
                  <a:lnTo>
                    <a:pt x="283316" y="306938"/>
                  </a:lnTo>
                  <a:close/>
                </a:path>
              </a:pathLst>
            </a:custGeom>
            <a:solidFill>
              <a:srgbClr val="2D6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001128" y="4151883"/>
            <a:ext cx="481965" cy="488315"/>
          </a:xfrm>
          <a:custGeom>
            <a:avLst/>
            <a:gdLst/>
            <a:ahLst/>
            <a:cxnLst/>
            <a:rect l="l" t="t" r="r" b="b"/>
            <a:pathLst>
              <a:path w="481965" h="488314">
                <a:moveTo>
                  <a:pt x="334937" y="196126"/>
                </a:moveTo>
                <a:lnTo>
                  <a:pt x="333159" y="186791"/>
                </a:lnTo>
                <a:lnTo>
                  <a:pt x="331343" y="184035"/>
                </a:lnTo>
                <a:lnTo>
                  <a:pt x="328117" y="179133"/>
                </a:lnTo>
                <a:lnTo>
                  <a:pt x="322999" y="175602"/>
                </a:lnTo>
                <a:lnTo>
                  <a:pt x="322999" y="202641"/>
                </a:lnTo>
                <a:lnTo>
                  <a:pt x="317830" y="208051"/>
                </a:lnTo>
                <a:lnTo>
                  <a:pt x="311302" y="208203"/>
                </a:lnTo>
                <a:lnTo>
                  <a:pt x="304101" y="208203"/>
                </a:lnTo>
                <a:lnTo>
                  <a:pt x="298691" y="202793"/>
                </a:lnTo>
                <a:lnTo>
                  <a:pt x="298691" y="189445"/>
                </a:lnTo>
                <a:lnTo>
                  <a:pt x="304101" y="184035"/>
                </a:lnTo>
                <a:lnTo>
                  <a:pt x="317449" y="184035"/>
                </a:lnTo>
                <a:lnTo>
                  <a:pt x="322859" y="189445"/>
                </a:lnTo>
                <a:lnTo>
                  <a:pt x="322859" y="196126"/>
                </a:lnTo>
                <a:lnTo>
                  <a:pt x="322999" y="202641"/>
                </a:lnTo>
                <a:lnTo>
                  <a:pt x="322999" y="175602"/>
                </a:lnTo>
                <a:lnTo>
                  <a:pt x="320573" y="173926"/>
                </a:lnTo>
                <a:lnTo>
                  <a:pt x="311289" y="171958"/>
                </a:lnTo>
                <a:lnTo>
                  <a:pt x="310769" y="171958"/>
                </a:lnTo>
                <a:lnTo>
                  <a:pt x="300977" y="173926"/>
                </a:lnTo>
                <a:lnTo>
                  <a:pt x="301244" y="173926"/>
                </a:lnTo>
                <a:lnTo>
                  <a:pt x="293611" y="179133"/>
                </a:lnTo>
                <a:lnTo>
                  <a:pt x="290309" y="184035"/>
                </a:lnTo>
                <a:lnTo>
                  <a:pt x="288493" y="186791"/>
                </a:lnTo>
                <a:lnTo>
                  <a:pt x="286600" y="196126"/>
                </a:lnTo>
                <a:lnTo>
                  <a:pt x="288505" y="205524"/>
                </a:lnTo>
                <a:lnTo>
                  <a:pt x="293687" y="213207"/>
                </a:lnTo>
                <a:lnTo>
                  <a:pt x="301371" y="218389"/>
                </a:lnTo>
                <a:lnTo>
                  <a:pt x="310769" y="220294"/>
                </a:lnTo>
                <a:lnTo>
                  <a:pt x="320179" y="218389"/>
                </a:lnTo>
                <a:lnTo>
                  <a:pt x="327863" y="213207"/>
                </a:lnTo>
                <a:lnTo>
                  <a:pt x="331241" y="208203"/>
                </a:lnTo>
                <a:lnTo>
                  <a:pt x="333044" y="205524"/>
                </a:lnTo>
                <a:lnTo>
                  <a:pt x="334937" y="196126"/>
                </a:lnTo>
                <a:close/>
              </a:path>
              <a:path w="481965" h="488314">
                <a:moveTo>
                  <a:pt x="408889" y="341312"/>
                </a:moveTo>
                <a:lnTo>
                  <a:pt x="404482" y="336918"/>
                </a:lnTo>
                <a:lnTo>
                  <a:pt x="393636" y="336918"/>
                </a:lnTo>
                <a:lnTo>
                  <a:pt x="389242" y="341312"/>
                </a:lnTo>
                <a:lnTo>
                  <a:pt x="389242" y="352158"/>
                </a:lnTo>
                <a:lnTo>
                  <a:pt x="393636" y="356565"/>
                </a:lnTo>
                <a:lnTo>
                  <a:pt x="404482" y="356565"/>
                </a:lnTo>
                <a:lnTo>
                  <a:pt x="408889" y="352158"/>
                </a:lnTo>
                <a:lnTo>
                  <a:pt x="408889" y="346735"/>
                </a:lnTo>
                <a:lnTo>
                  <a:pt x="408889" y="341312"/>
                </a:lnTo>
                <a:close/>
              </a:path>
              <a:path w="481965" h="488314">
                <a:moveTo>
                  <a:pt x="410972" y="279857"/>
                </a:moveTo>
                <a:lnTo>
                  <a:pt x="404990" y="264071"/>
                </a:lnTo>
                <a:lnTo>
                  <a:pt x="399948" y="255308"/>
                </a:lnTo>
                <a:lnTo>
                  <a:pt x="399948" y="281813"/>
                </a:lnTo>
                <a:lnTo>
                  <a:pt x="397916" y="287629"/>
                </a:lnTo>
                <a:lnTo>
                  <a:pt x="396201" y="291134"/>
                </a:lnTo>
                <a:lnTo>
                  <a:pt x="392912" y="293611"/>
                </a:lnTo>
                <a:lnTo>
                  <a:pt x="389077" y="294284"/>
                </a:lnTo>
                <a:lnTo>
                  <a:pt x="351218" y="294284"/>
                </a:lnTo>
                <a:lnTo>
                  <a:pt x="351218" y="342633"/>
                </a:lnTo>
                <a:lnTo>
                  <a:pt x="334225" y="385470"/>
                </a:lnTo>
                <a:lnTo>
                  <a:pt x="292011" y="403072"/>
                </a:lnTo>
                <a:lnTo>
                  <a:pt x="250317" y="403072"/>
                </a:lnTo>
                <a:lnTo>
                  <a:pt x="250317" y="475602"/>
                </a:lnTo>
                <a:lnTo>
                  <a:pt x="83553" y="475602"/>
                </a:lnTo>
                <a:lnTo>
                  <a:pt x="83553" y="328853"/>
                </a:lnTo>
                <a:lnTo>
                  <a:pt x="78867" y="325221"/>
                </a:lnTo>
                <a:lnTo>
                  <a:pt x="50558" y="297586"/>
                </a:lnTo>
                <a:lnTo>
                  <a:pt x="29578" y="264655"/>
                </a:lnTo>
                <a:lnTo>
                  <a:pt x="16573" y="227838"/>
                </a:lnTo>
                <a:lnTo>
                  <a:pt x="12255" y="188518"/>
                </a:lnTo>
                <a:lnTo>
                  <a:pt x="12242" y="188074"/>
                </a:lnTo>
                <a:lnTo>
                  <a:pt x="16573" y="142786"/>
                </a:lnTo>
                <a:lnTo>
                  <a:pt x="32105" y="101638"/>
                </a:lnTo>
                <a:lnTo>
                  <a:pt x="57302" y="66319"/>
                </a:lnTo>
                <a:lnTo>
                  <a:pt x="90589" y="38506"/>
                </a:lnTo>
                <a:lnTo>
                  <a:pt x="130416" y="19862"/>
                </a:lnTo>
                <a:lnTo>
                  <a:pt x="175247" y="12090"/>
                </a:lnTo>
                <a:lnTo>
                  <a:pt x="220535" y="16421"/>
                </a:lnTo>
                <a:lnTo>
                  <a:pt x="261683" y="31953"/>
                </a:lnTo>
                <a:lnTo>
                  <a:pt x="297002" y="57150"/>
                </a:lnTo>
                <a:lnTo>
                  <a:pt x="324815" y="90436"/>
                </a:lnTo>
                <a:lnTo>
                  <a:pt x="343446" y="130263"/>
                </a:lnTo>
                <a:lnTo>
                  <a:pt x="351155" y="174663"/>
                </a:lnTo>
                <a:lnTo>
                  <a:pt x="351231" y="175094"/>
                </a:lnTo>
                <a:lnTo>
                  <a:pt x="351396" y="179273"/>
                </a:lnTo>
                <a:lnTo>
                  <a:pt x="351396" y="183896"/>
                </a:lnTo>
                <a:lnTo>
                  <a:pt x="351231" y="188074"/>
                </a:lnTo>
                <a:lnTo>
                  <a:pt x="351218" y="194767"/>
                </a:lnTo>
                <a:lnTo>
                  <a:pt x="394690" y="270370"/>
                </a:lnTo>
                <a:lnTo>
                  <a:pt x="394855" y="270637"/>
                </a:lnTo>
                <a:lnTo>
                  <a:pt x="398780" y="275374"/>
                </a:lnTo>
                <a:lnTo>
                  <a:pt x="399948" y="281813"/>
                </a:lnTo>
                <a:lnTo>
                  <a:pt x="399948" y="255308"/>
                </a:lnTo>
                <a:lnTo>
                  <a:pt x="363308" y="191541"/>
                </a:lnTo>
                <a:lnTo>
                  <a:pt x="363270" y="188074"/>
                </a:lnTo>
                <a:lnTo>
                  <a:pt x="358660" y="140004"/>
                </a:lnTo>
                <a:lnTo>
                  <a:pt x="342011" y="95923"/>
                </a:lnTo>
                <a:lnTo>
                  <a:pt x="315023" y="58089"/>
                </a:lnTo>
                <a:lnTo>
                  <a:pt x="279361" y="28295"/>
                </a:lnTo>
                <a:lnTo>
                  <a:pt x="244716" y="12090"/>
                </a:lnTo>
                <a:lnTo>
                  <a:pt x="236689" y="8331"/>
                </a:lnTo>
                <a:lnTo>
                  <a:pt x="188671" y="0"/>
                </a:lnTo>
                <a:lnTo>
                  <a:pt x="140157" y="4648"/>
                </a:lnTo>
                <a:lnTo>
                  <a:pt x="96088" y="21297"/>
                </a:lnTo>
                <a:lnTo>
                  <a:pt x="58254" y="48285"/>
                </a:lnTo>
                <a:lnTo>
                  <a:pt x="28460" y="83959"/>
                </a:lnTo>
                <a:lnTo>
                  <a:pt x="8496" y="126631"/>
                </a:lnTo>
                <a:lnTo>
                  <a:pt x="177" y="174663"/>
                </a:lnTo>
                <a:lnTo>
                  <a:pt x="0" y="179273"/>
                </a:lnTo>
                <a:lnTo>
                  <a:pt x="0" y="183896"/>
                </a:lnTo>
                <a:lnTo>
                  <a:pt x="4864" y="230568"/>
                </a:lnTo>
                <a:lnTo>
                  <a:pt x="18783" y="269951"/>
                </a:lnTo>
                <a:lnTo>
                  <a:pt x="41236" y="305193"/>
                </a:lnTo>
                <a:lnTo>
                  <a:pt x="71462" y="334784"/>
                </a:lnTo>
                <a:lnTo>
                  <a:pt x="71462" y="487692"/>
                </a:lnTo>
                <a:lnTo>
                  <a:pt x="262407" y="487692"/>
                </a:lnTo>
                <a:lnTo>
                  <a:pt x="262407" y="475602"/>
                </a:lnTo>
                <a:lnTo>
                  <a:pt x="262407" y="415163"/>
                </a:lnTo>
                <a:lnTo>
                  <a:pt x="292011" y="415163"/>
                </a:lnTo>
                <a:lnTo>
                  <a:pt x="306082" y="413740"/>
                </a:lnTo>
                <a:lnTo>
                  <a:pt x="342760" y="394004"/>
                </a:lnTo>
                <a:lnTo>
                  <a:pt x="362000" y="356793"/>
                </a:lnTo>
                <a:lnTo>
                  <a:pt x="363308" y="342633"/>
                </a:lnTo>
                <a:lnTo>
                  <a:pt x="363308" y="306374"/>
                </a:lnTo>
                <a:lnTo>
                  <a:pt x="389890" y="306374"/>
                </a:lnTo>
                <a:lnTo>
                  <a:pt x="400926" y="302145"/>
                </a:lnTo>
                <a:lnTo>
                  <a:pt x="408787" y="292925"/>
                </a:lnTo>
                <a:lnTo>
                  <a:pt x="410972" y="279857"/>
                </a:lnTo>
                <a:close/>
              </a:path>
              <a:path w="481965" h="488314">
                <a:moveTo>
                  <a:pt x="445147" y="365480"/>
                </a:moveTo>
                <a:lnTo>
                  <a:pt x="440715" y="361086"/>
                </a:lnTo>
                <a:lnTo>
                  <a:pt x="429895" y="361086"/>
                </a:lnTo>
                <a:lnTo>
                  <a:pt x="425513" y="365480"/>
                </a:lnTo>
                <a:lnTo>
                  <a:pt x="425513" y="376326"/>
                </a:lnTo>
                <a:lnTo>
                  <a:pt x="429895" y="380733"/>
                </a:lnTo>
                <a:lnTo>
                  <a:pt x="440715" y="380733"/>
                </a:lnTo>
                <a:lnTo>
                  <a:pt x="445147" y="376326"/>
                </a:lnTo>
                <a:lnTo>
                  <a:pt x="445147" y="370903"/>
                </a:lnTo>
                <a:lnTo>
                  <a:pt x="445147" y="365480"/>
                </a:lnTo>
                <a:close/>
              </a:path>
              <a:path w="481965" h="488314">
                <a:moveTo>
                  <a:pt x="445147" y="317144"/>
                </a:moveTo>
                <a:lnTo>
                  <a:pt x="440715" y="312750"/>
                </a:lnTo>
                <a:lnTo>
                  <a:pt x="429895" y="312750"/>
                </a:lnTo>
                <a:lnTo>
                  <a:pt x="425513" y="317144"/>
                </a:lnTo>
                <a:lnTo>
                  <a:pt x="425513" y="327990"/>
                </a:lnTo>
                <a:lnTo>
                  <a:pt x="429895" y="332397"/>
                </a:lnTo>
                <a:lnTo>
                  <a:pt x="440715" y="332397"/>
                </a:lnTo>
                <a:lnTo>
                  <a:pt x="445147" y="327990"/>
                </a:lnTo>
                <a:lnTo>
                  <a:pt x="445147" y="322567"/>
                </a:lnTo>
                <a:lnTo>
                  <a:pt x="445147" y="317144"/>
                </a:lnTo>
                <a:close/>
              </a:path>
              <a:path w="481965" h="488314">
                <a:moveTo>
                  <a:pt x="481406" y="389648"/>
                </a:moveTo>
                <a:lnTo>
                  <a:pt x="476973" y="385254"/>
                </a:lnTo>
                <a:lnTo>
                  <a:pt x="466140" y="385254"/>
                </a:lnTo>
                <a:lnTo>
                  <a:pt x="461759" y="389648"/>
                </a:lnTo>
                <a:lnTo>
                  <a:pt x="461759" y="400494"/>
                </a:lnTo>
                <a:lnTo>
                  <a:pt x="466140" y="404901"/>
                </a:lnTo>
                <a:lnTo>
                  <a:pt x="476973" y="404901"/>
                </a:lnTo>
                <a:lnTo>
                  <a:pt x="481406" y="400494"/>
                </a:lnTo>
                <a:lnTo>
                  <a:pt x="481406" y="395071"/>
                </a:lnTo>
                <a:lnTo>
                  <a:pt x="481406" y="389648"/>
                </a:lnTo>
                <a:close/>
              </a:path>
              <a:path w="481965" h="488314">
                <a:moveTo>
                  <a:pt x="481406" y="341312"/>
                </a:moveTo>
                <a:lnTo>
                  <a:pt x="476973" y="336918"/>
                </a:lnTo>
                <a:lnTo>
                  <a:pt x="466140" y="336918"/>
                </a:lnTo>
                <a:lnTo>
                  <a:pt x="461759" y="341312"/>
                </a:lnTo>
                <a:lnTo>
                  <a:pt x="461759" y="352158"/>
                </a:lnTo>
                <a:lnTo>
                  <a:pt x="466140" y="356565"/>
                </a:lnTo>
                <a:lnTo>
                  <a:pt x="476973" y="356565"/>
                </a:lnTo>
                <a:lnTo>
                  <a:pt x="481406" y="352158"/>
                </a:lnTo>
                <a:lnTo>
                  <a:pt x="481406" y="346735"/>
                </a:lnTo>
                <a:lnTo>
                  <a:pt x="481406" y="341312"/>
                </a:lnTo>
                <a:close/>
              </a:path>
              <a:path w="481965" h="488314">
                <a:moveTo>
                  <a:pt x="481406" y="292976"/>
                </a:moveTo>
                <a:lnTo>
                  <a:pt x="476973" y="288582"/>
                </a:lnTo>
                <a:lnTo>
                  <a:pt x="466140" y="288582"/>
                </a:lnTo>
                <a:lnTo>
                  <a:pt x="461759" y="292976"/>
                </a:lnTo>
                <a:lnTo>
                  <a:pt x="461759" y="303822"/>
                </a:lnTo>
                <a:lnTo>
                  <a:pt x="466140" y="308216"/>
                </a:lnTo>
                <a:lnTo>
                  <a:pt x="476973" y="308216"/>
                </a:lnTo>
                <a:lnTo>
                  <a:pt x="481406" y="303822"/>
                </a:lnTo>
                <a:lnTo>
                  <a:pt x="481406" y="298399"/>
                </a:lnTo>
                <a:lnTo>
                  <a:pt x="481406" y="292976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037364" y="3191673"/>
            <a:ext cx="314325" cy="556260"/>
            <a:chOff x="1037364" y="3191673"/>
            <a:chExt cx="314325" cy="55626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284" y="3318547"/>
              <a:ext cx="126767" cy="20620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37361" y="3191674"/>
              <a:ext cx="314325" cy="556260"/>
            </a:xfrm>
            <a:custGeom>
              <a:avLst/>
              <a:gdLst/>
              <a:ahLst/>
              <a:cxnLst/>
              <a:rect l="l" t="t" r="r" b="b"/>
              <a:pathLst>
                <a:path w="314325" h="556260">
                  <a:moveTo>
                    <a:pt x="247713" y="404799"/>
                  </a:moveTo>
                  <a:lnTo>
                    <a:pt x="66459" y="404799"/>
                  </a:lnTo>
                  <a:lnTo>
                    <a:pt x="66459" y="422935"/>
                  </a:lnTo>
                  <a:lnTo>
                    <a:pt x="247713" y="422935"/>
                  </a:lnTo>
                  <a:lnTo>
                    <a:pt x="247713" y="404799"/>
                  </a:lnTo>
                  <a:close/>
                </a:path>
                <a:path w="314325" h="556260">
                  <a:moveTo>
                    <a:pt x="247713" y="362508"/>
                  </a:moveTo>
                  <a:lnTo>
                    <a:pt x="66459" y="362508"/>
                  </a:lnTo>
                  <a:lnTo>
                    <a:pt x="66459" y="380631"/>
                  </a:lnTo>
                  <a:lnTo>
                    <a:pt x="247713" y="380631"/>
                  </a:lnTo>
                  <a:lnTo>
                    <a:pt x="247713" y="362508"/>
                  </a:lnTo>
                  <a:close/>
                </a:path>
                <a:path w="314325" h="556260">
                  <a:moveTo>
                    <a:pt x="314172" y="24168"/>
                  </a:moveTo>
                  <a:lnTo>
                    <a:pt x="312254" y="14770"/>
                  </a:lnTo>
                  <a:lnTo>
                    <a:pt x="307073" y="7086"/>
                  </a:lnTo>
                  <a:lnTo>
                    <a:pt x="299402" y="1905"/>
                  </a:lnTo>
                  <a:lnTo>
                    <a:pt x="290004" y="0"/>
                  </a:lnTo>
                  <a:lnTo>
                    <a:pt x="290004" y="66471"/>
                  </a:lnTo>
                  <a:lnTo>
                    <a:pt x="290004" y="489394"/>
                  </a:lnTo>
                  <a:lnTo>
                    <a:pt x="24168" y="489394"/>
                  </a:lnTo>
                  <a:lnTo>
                    <a:pt x="24168" y="66471"/>
                  </a:lnTo>
                  <a:lnTo>
                    <a:pt x="290004" y="66471"/>
                  </a:lnTo>
                  <a:lnTo>
                    <a:pt x="290004" y="0"/>
                  </a:lnTo>
                  <a:lnTo>
                    <a:pt x="187299" y="0"/>
                  </a:lnTo>
                  <a:lnTo>
                    <a:pt x="187299" y="28206"/>
                  </a:lnTo>
                  <a:lnTo>
                    <a:pt x="187299" y="38214"/>
                  </a:lnTo>
                  <a:lnTo>
                    <a:pt x="183248" y="42303"/>
                  </a:lnTo>
                  <a:lnTo>
                    <a:pt x="130937" y="42303"/>
                  </a:lnTo>
                  <a:lnTo>
                    <a:pt x="126873" y="38214"/>
                  </a:lnTo>
                  <a:lnTo>
                    <a:pt x="126873" y="28206"/>
                  </a:lnTo>
                  <a:lnTo>
                    <a:pt x="130937" y="24168"/>
                  </a:lnTo>
                  <a:lnTo>
                    <a:pt x="183248" y="24168"/>
                  </a:lnTo>
                  <a:lnTo>
                    <a:pt x="187299" y="28206"/>
                  </a:lnTo>
                  <a:lnTo>
                    <a:pt x="187299" y="0"/>
                  </a:lnTo>
                  <a:lnTo>
                    <a:pt x="24168" y="0"/>
                  </a:lnTo>
                  <a:lnTo>
                    <a:pt x="14770" y="1905"/>
                  </a:lnTo>
                  <a:lnTo>
                    <a:pt x="7099" y="7086"/>
                  </a:lnTo>
                  <a:lnTo>
                    <a:pt x="1917" y="14770"/>
                  </a:lnTo>
                  <a:lnTo>
                    <a:pt x="0" y="24168"/>
                  </a:lnTo>
                  <a:lnTo>
                    <a:pt x="0" y="531685"/>
                  </a:lnTo>
                  <a:lnTo>
                    <a:pt x="1917" y="541083"/>
                  </a:lnTo>
                  <a:lnTo>
                    <a:pt x="7099" y="548754"/>
                  </a:lnTo>
                  <a:lnTo>
                    <a:pt x="14770" y="553935"/>
                  </a:lnTo>
                  <a:lnTo>
                    <a:pt x="24168" y="555853"/>
                  </a:lnTo>
                  <a:lnTo>
                    <a:pt x="290004" y="555853"/>
                  </a:lnTo>
                  <a:lnTo>
                    <a:pt x="299402" y="553935"/>
                  </a:lnTo>
                  <a:lnTo>
                    <a:pt x="307073" y="548754"/>
                  </a:lnTo>
                  <a:lnTo>
                    <a:pt x="312254" y="541083"/>
                  </a:lnTo>
                  <a:lnTo>
                    <a:pt x="314172" y="531685"/>
                  </a:lnTo>
                  <a:lnTo>
                    <a:pt x="314172" y="489394"/>
                  </a:lnTo>
                  <a:lnTo>
                    <a:pt x="314172" y="66471"/>
                  </a:lnTo>
                  <a:lnTo>
                    <a:pt x="314172" y="42303"/>
                  </a:lnTo>
                  <a:lnTo>
                    <a:pt x="314172" y="24168"/>
                  </a:lnTo>
                  <a:close/>
                </a:path>
              </a:pathLst>
            </a:custGeom>
            <a:solidFill>
              <a:srgbClr val="2D6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/>
              <a:t>Supporting</a:t>
            </a:r>
            <a:r>
              <a:rPr spc="-240" dirty="0"/>
              <a:t> </a:t>
            </a:r>
            <a:r>
              <a:rPr spc="-160" dirty="0"/>
              <a:t>Reps</a:t>
            </a:r>
            <a:r>
              <a:rPr spc="-225" dirty="0"/>
              <a:t> </a:t>
            </a:r>
            <a:r>
              <a:rPr spc="-95" dirty="0"/>
              <a:t>in</a:t>
            </a:r>
            <a:r>
              <a:rPr spc="-225" dirty="0"/>
              <a:t> </a:t>
            </a:r>
            <a:r>
              <a:rPr spc="-114" dirty="0"/>
              <a:t>their</a:t>
            </a:r>
            <a:r>
              <a:rPr spc="-225" dirty="0"/>
              <a:t> </a:t>
            </a:r>
            <a:r>
              <a:rPr spc="-55" dirty="0"/>
              <a:t>Roles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22399"/>
            <a:ext cx="9340215" cy="245427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760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Encourage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regular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30" dirty="0">
                <a:solidFill>
                  <a:srgbClr val="2D6D75"/>
                </a:solidFill>
                <a:latin typeface="Arial MT"/>
                <a:cs typeface="Arial MT"/>
              </a:rPr>
              <a:t>Rep-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8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check-</a:t>
            </a:r>
            <a:r>
              <a:rPr sz="2800" spc="-20" dirty="0">
                <a:solidFill>
                  <a:srgbClr val="2D6D75"/>
                </a:solidFill>
                <a:latin typeface="Arial MT"/>
                <a:cs typeface="Arial MT"/>
              </a:rPr>
              <a:t>ins.</a:t>
            </a:r>
            <a:endParaRPr sz="28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665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Try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not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be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present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during</a:t>
            </a:r>
            <a:r>
              <a:rPr sz="28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collection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sessions.</a:t>
            </a:r>
            <a:endParaRPr sz="28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670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Share</a:t>
            </a:r>
            <a:r>
              <a:rPr sz="28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updates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with</a:t>
            </a:r>
            <a:r>
              <a:rPr sz="28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reps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when</a:t>
            </a:r>
            <a:r>
              <a:rPr sz="28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changes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are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made.</a:t>
            </a:r>
            <a:endParaRPr sz="2800">
              <a:latin typeface="Arial MT"/>
              <a:cs typeface="Arial MT"/>
            </a:endParaRPr>
          </a:p>
          <a:p>
            <a:pPr marL="240029" marR="727710" indent="-227329">
              <a:lnSpc>
                <a:spcPts val="3030"/>
              </a:lnSpc>
              <a:spcBef>
                <a:spcPts val="1040"/>
              </a:spcBef>
              <a:buChar char="•"/>
              <a:tabLst>
                <a:tab pos="241300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Give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your</a:t>
            </a:r>
            <a:r>
              <a:rPr sz="28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reps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5</a:t>
            </a:r>
            <a:r>
              <a:rPr sz="28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minutes</a:t>
            </a:r>
            <a:r>
              <a:rPr sz="28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during</a:t>
            </a:r>
            <a:r>
              <a:rPr sz="28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lectures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introduce 	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themselves,</a:t>
            </a:r>
            <a:r>
              <a:rPr sz="28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collect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feedback,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share</a:t>
            </a:r>
            <a:r>
              <a:rPr sz="28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results.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428151"/>
            <a:ext cx="8636000" cy="135763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pc="-90" dirty="0"/>
              <a:t>Communication</a:t>
            </a:r>
            <a:r>
              <a:rPr spc="-270" dirty="0"/>
              <a:t> </a:t>
            </a:r>
            <a:r>
              <a:rPr spc="-495" dirty="0"/>
              <a:t>&amp;</a:t>
            </a:r>
            <a:r>
              <a:rPr spc="-215" dirty="0"/>
              <a:t> </a:t>
            </a:r>
            <a:r>
              <a:rPr spc="-90" dirty="0"/>
              <a:t>Resources</a:t>
            </a: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Schools</a:t>
            </a:r>
            <a:r>
              <a:rPr sz="2400" b="0" spc="-6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receive</a:t>
            </a:r>
            <a:r>
              <a:rPr sz="2400" b="0" spc="-7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regular</a:t>
            </a:r>
            <a:r>
              <a:rPr sz="2400" b="0" spc="-70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updates</a:t>
            </a:r>
            <a:r>
              <a:rPr sz="2400" b="0" spc="-75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from</a:t>
            </a:r>
            <a:r>
              <a:rPr sz="2400" b="0" spc="-100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F3DA86"/>
                </a:solidFill>
                <a:latin typeface="Arial MT"/>
                <a:cs typeface="Arial MT"/>
              </a:rPr>
              <a:t>the</a:t>
            </a:r>
            <a:r>
              <a:rPr sz="2400" b="0" spc="-80" dirty="0">
                <a:solidFill>
                  <a:srgbClr val="F3DA86"/>
                </a:solidFill>
                <a:latin typeface="Arial MT"/>
                <a:cs typeface="Arial MT"/>
              </a:rPr>
              <a:t> </a:t>
            </a:r>
            <a:r>
              <a:rPr sz="2400" b="0" spc="-25" dirty="0">
                <a:solidFill>
                  <a:srgbClr val="F3DA86"/>
                </a:solidFill>
                <a:latin typeface="Arial MT"/>
                <a:cs typeface="Arial MT"/>
              </a:rPr>
              <a:t>SU: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2088434"/>
            <a:ext cx="10163810" cy="403161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8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</a:t>
            </a:r>
            <a:r>
              <a:rPr sz="24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recruitment</a:t>
            </a:r>
            <a:r>
              <a:rPr sz="24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vacancy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updates</a:t>
            </a:r>
            <a:r>
              <a:rPr sz="2400" spc="-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for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your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school.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Key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dates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for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upcoming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Voice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Forums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(SSVF)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meetings.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Info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on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training,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events,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system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improvements.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0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Guidance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on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responding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4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engaging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with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reps.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Requests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approve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30" dirty="0">
                <a:solidFill>
                  <a:srgbClr val="2D6D75"/>
                </a:solidFill>
                <a:latin typeface="Arial MT"/>
                <a:cs typeface="Arial MT"/>
              </a:rPr>
              <a:t>rep-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led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actions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or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support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meetings.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General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news,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campaigns,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recognition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highlights.</a:t>
            </a:r>
            <a:endParaRPr sz="2400">
              <a:latin typeface="Arial MT"/>
              <a:cs typeface="Arial MT"/>
            </a:endParaRPr>
          </a:p>
          <a:p>
            <a:pPr marL="4674235">
              <a:lnSpc>
                <a:spcPct val="100000"/>
              </a:lnSpc>
              <a:spcBef>
                <a:spcPts val="1345"/>
              </a:spcBef>
            </a:pPr>
            <a:r>
              <a:rPr sz="2400" u="sng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2"/>
              </a:rPr>
              <a:t>Email</a:t>
            </a:r>
            <a:r>
              <a:rPr sz="2400" u="sng" spc="-85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400" u="sng" spc="-25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2"/>
              </a:rPr>
              <a:t>Us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400">
              <a:latin typeface="Arial MT"/>
              <a:cs typeface="Arial MT"/>
            </a:endParaRPr>
          </a:p>
          <a:p>
            <a:pPr marL="402590" algn="ctr">
              <a:lnSpc>
                <a:spcPct val="100000"/>
              </a:lnSpc>
              <a:spcBef>
                <a:spcPts val="5"/>
              </a:spcBef>
            </a:pPr>
            <a:r>
              <a:rPr sz="2400" u="sng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3"/>
              </a:rPr>
              <a:t>Academic</a:t>
            </a:r>
            <a:r>
              <a:rPr sz="2400" u="sng" spc="-130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2400" u="sng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3"/>
              </a:rPr>
              <a:t>Representation</a:t>
            </a:r>
            <a:r>
              <a:rPr sz="2400" u="sng" spc="-110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2400" u="sng" spc="-10" dirty="0">
                <a:solidFill>
                  <a:srgbClr val="2D6D75"/>
                </a:solidFill>
                <a:uFill>
                  <a:solidFill>
                    <a:srgbClr val="2D6D75"/>
                  </a:solidFill>
                </a:uFill>
                <a:latin typeface="Arial MT"/>
                <a:cs typeface="Arial MT"/>
                <a:hlinkClick r:id="rId3"/>
              </a:rPr>
              <a:t>Webpage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20545" y="5120510"/>
            <a:ext cx="2059939" cy="994410"/>
            <a:chOff x="3420545" y="5120510"/>
            <a:chExt cx="2059939" cy="994410"/>
          </a:xfrm>
        </p:grpSpPr>
        <p:sp>
          <p:nvSpPr>
            <p:cNvPr id="5" name="object 5"/>
            <p:cNvSpPr/>
            <p:nvPr/>
          </p:nvSpPr>
          <p:spPr>
            <a:xfrm>
              <a:off x="5213913" y="5120510"/>
              <a:ext cx="266700" cy="243204"/>
            </a:xfrm>
            <a:custGeom>
              <a:avLst/>
              <a:gdLst/>
              <a:ahLst/>
              <a:cxnLst/>
              <a:rect l="l" t="t" r="r" b="b"/>
              <a:pathLst>
                <a:path w="266700" h="243204">
                  <a:moveTo>
                    <a:pt x="260365" y="0"/>
                  </a:moveTo>
                  <a:lnTo>
                    <a:pt x="252926" y="0"/>
                  </a:lnTo>
                  <a:lnTo>
                    <a:pt x="5872" y="0"/>
                  </a:lnTo>
                  <a:lnTo>
                    <a:pt x="0" y="6264"/>
                  </a:lnTo>
                  <a:lnTo>
                    <a:pt x="0" y="182457"/>
                  </a:lnTo>
                  <a:lnTo>
                    <a:pt x="5873" y="188330"/>
                  </a:lnTo>
                  <a:lnTo>
                    <a:pt x="159743" y="188330"/>
                  </a:lnTo>
                  <a:lnTo>
                    <a:pt x="212990" y="242754"/>
                  </a:lnTo>
                  <a:lnTo>
                    <a:pt x="212990" y="188721"/>
                  </a:lnTo>
                  <a:lnTo>
                    <a:pt x="260365" y="188721"/>
                  </a:lnTo>
                  <a:lnTo>
                    <a:pt x="266238" y="182457"/>
                  </a:lnTo>
                  <a:lnTo>
                    <a:pt x="266238" y="6264"/>
                  </a:lnTo>
                  <a:lnTo>
                    <a:pt x="260365" y="0"/>
                  </a:lnTo>
                  <a:close/>
                </a:path>
              </a:pathLst>
            </a:custGeom>
            <a:solidFill>
              <a:srgbClr val="2C4E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0545" y="5848196"/>
              <a:ext cx="265985" cy="2662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6662" y="1801287"/>
            <a:ext cx="4112895" cy="1612900"/>
          </a:xfrm>
          <a:custGeom>
            <a:avLst/>
            <a:gdLst/>
            <a:ahLst/>
            <a:cxnLst/>
            <a:rect l="l" t="t" r="r" b="b"/>
            <a:pathLst>
              <a:path w="4112895" h="1612900">
                <a:moveTo>
                  <a:pt x="1131544" y="0"/>
                </a:moveTo>
                <a:lnTo>
                  <a:pt x="288168" y="0"/>
                </a:lnTo>
                <a:lnTo>
                  <a:pt x="241982" y="25399"/>
                </a:lnTo>
                <a:lnTo>
                  <a:pt x="219615" y="76199"/>
                </a:lnTo>
                <a:lnTo>
                  <a:pt x="208137" y="126999"/>
                </a:lnTo>
                <a:lnTo>
                  <a:pt x="196450" y="165099"/>
                </a:lnTo>
                <a:lnTo>
                  <a:pt x="184638" y="215899"/>
                </a:lnTo>
                <a:lnTo>
                  <a:pt x="172784" y="266699"/>
                </a:lnTo>
                <a:lnTo>
                  <a:pt x="160972" y="317499"/>
                </a:lnTo>
                <a:lnTo>
                  <a:pt x="149286" y="355599"/>
                </a:lnTo>
                <a:lnTo>
                  <a:pt x="144746" y="393699"/>
                </a:lnTo>
                <a:lnTo>
                  <a:pt x="153037" y="419100"/>
                </a:lnTo>
                <a:lnTo>
                  <a:pt x="175272" y="431800"/>
                </a:lnTo>
                <a:lnTo>
                  <a:pt x="212562" y="444500"/>
                </a:lnTo>
                <a:lnTo>
                  <a:pt x="795410" y="444500"/>
                </a:lnTo>
                <a:lnTo>
                  <a:pt x="822963" y="457200"/>
                </a:lnTo>
                <a:lnTo>
                  <a:pt x="835296" y="469900"/>
                </a:lnTo>
                <a:lnTo>
                  <a:pt x="838650" y="482600"/>
                </a:lnTo>
                <a:lnTo>
                  <a:pt x="834250" y="533400"/>
                </a:lnTo>
                <a:lnTo>
                  <a:pt x="816689" y="558800"/>
                </a:lnTo>
                <a:lnTo>
                  <a:pt x="786228" y="584200"/>
                </a:lnTo>
                <a:lnTo>
                  <a:pt x="142985" y="584200"/>
                </a:lnTo>
                <a:lnTo>
                  <a:pt x="118878" y="596900"/>
                </a:lnTo>
                <a:lnTo>
                  <a:pt x="99852" y="609600"/>
                </a:lnTo>
                <a:lnTo>
                  <a:pt x="85883" y="622300"/>
                </a:lnTo>
                <a:lnTo>
                  <a:pt x="76946" y="647700"/>
                </a:lnTo>
                <a:lnTo>
                  <a:pt x="64528" y="698500"/>
                </a:lnTo>
                <a:lnTo>
                  <a:pt x="39580" y="800100"/>
                </a:lnTo>
                <a:lnTo>
                  <a:pt x="27246" y="838200"/>
                </a:lnTo>
                <a:lnTo>
                  <a:pt x="15136" y="889000"/>
                </a:lnTo>
                <a:lnTo>
                  <a:pt x="3347" y="939800"/>
                </a:lnTo>
                <a:lnTo>
                  <a:pt x="0" y="977900"/>
                </a:lnTo>
                <a:lnTo>
                  <a:pt x="9270" y="1003300"/>
                </a:lnTo>
                <a:lnTo>
                  <a:pt x="31774" y="1016000"/>
                </a:lnTo>
                <a:lnTo>
                  <a:pt x="472418" y="1016000"/>
                </a:lnTo>
                <a:lnTo>
                  <a:pt x="530528" y="1028700"/>
                </a:lnTo>
                <a:lnTo>
                  <a:pt x="567682" y="1041400"/>
                </a:lnTo>
                <a:lnTo>
                  <a:pt x="587728" y="1066800"/>
                </a:lnTo>
                <a:lnTo>
                  <a:pt x="594515" y="1117600"/>
                </a:lnTo>
                <a:lnTo>
                  <a:pt x="591892" y="1168400"/>
                </a:lnTo>
                <a:lnTo>
                  <a:pt x="585907" y="1219200"/>
                </a:lnTo>
                <a:lnTo>
                  <a:pt x="575568" y="1257300"/>
                </a:lnTo>
                <a:lnTo>
                  <a:pt x="562266" y="1320800"/>
                </a:lnTo>
                <a:lnTo>
                  <a:pt x="547388" y="1371600"/>
                </a:lnTo>
                <a:lnTo>
                  <a:pt x="532325" y="1422400"/>
                </a:lnTo>
                <a:lnTo>
                  <a:pt x="518466" y="1473200"/>
                </a:lnTo>
                <a:lnTo>
                  <a:pt x="507198" y="1511300"/>
                </a:lnTo>
                <a:lnTo>
                  <a:pt x="496612" y="1562100"/>
                </a:lnTo>
                <a:lnTo>
                  <a:pt x="503365" y="1600200"/>
                </a:lnTo>
                <a:lnTo>
                  <a:pt x="532515" y="1612900"/>
                </a:lnTo>
                <a:lnTo>
                  <a:pt x="1783212" y="1612900"/>
                </a:lnTo>
                <a:lnTo>
                  <a:pt x="1880080" y="1587500"/>
                </a:lnTo>
                <a:lnTo>
                  <a:pt x="1970619" y="1562100"/>
                </a:lnTo>
                <a:lnTo>
                  <a:pt x="2013515" y="1549400"/>
                </a:lnTo>
                <a:lnTo>
                  <a:pt x="2054831" y="1524000"/>
                </a:lnTo>
                <a:lnTo>
                  <a:pt x="2094566" y="1498600"/>
                </a:lnTo>
                <a:lnTo>
                  <a:pt x="2132720" y="1473200"/>
                </a:lnTo>
                <a:lnTo>
                  <a:pt x="2169295" y="1435100"/>
                </a:lnTo>
                <a:lnTo>
                  <a:pt x="2204290" y="1409700"/>
                </a:lnTo>
                <a:lnTo>
                  <a:pt x="2237705" y="1371600"/>
                </a:lnTo>
                <a:lnTo>
                  <a:pt x="2269543" y="1333500"/>
                </a:lnTo>
                <a:lnTo>
                  <a:pt x="2299801" y="1282700"/>
                </a:lnTo>
                <a:lnTo>
                  <a:pt x="2305213" y="1282700"/>
                </a:lnTo>
                <a:lnTo>
                  <a:pt x="2315800" y="1257300"/>
                </a:lnTo>
                <a:lnTo>
                  <a:pt x="2321211" y="1257300"/>
                </a:lnTo>
                <a:lnTo>
                  <a:pt x="2325130" y="1244600"/>
                </a:lnTo>
                <a:lnTo>
                  <a:pt x="2332372" y="1232497"/>
                </a:lnTo>
                <a:lnTo>
                  <a:pt x="2332487" y="1231900"/>
                </a:lnTo>
                <a:lnTo>
                  <a:pt x="2345350" y="1206500"/>
                </a:lnTo>
                <a:lnTo>
                  <a:pt x="3816258" y="1206500"/>
                </a:lnTo>
                <a:lnTo>
                  <a:pt x="3819549" y="1193800"/>
                </a:lnTo>
                <a:lnTo>
                  <a:pt x="3822804" y="1181100"/>
                </a:lnTo>
                <a:lnTo>
                  <a:pt x="1153226" y="1181100"/>
                </a:lnTo>
                <a:lnTo>
                  <a:pt x="1131754" y="1168400"/>
                </a:lnTo>
                <a:lnTo>
                  <a:pt x="1119637" y="1168400"/>
                </a:lnTo>
                <a:lnTo>
                  <a:pt x="1115934" y="1155700"/>
                </a:lnTo>
                <a:lnTo>
                  <a:pt x="1119705" y="1130300"/>
                </a:lnTo>
                <a:lnTo>
                  <a:pt x="1126994" y="1104900"/>
                </a:lnTo>
                <a:lnTo>
                  <a:pt x="1133622" y="1079500"/>
                </a:lnTo>
                <a:lnTo>
                  <a:pt x="1139966" y="1054100"/>
                </a:lnTo>
                <a:lnTo>
                  <a:pt x="1146405" y="1028700"/>
                </a:lnTo>
                <a:lnTo>
                  <a:pt x="1153913" y="977900"/>
                </a:lnTo>
                <a:lnTo>
                  <a:pt x="1149535" y="939800"/>
                </a:lnTo>
                <a:lnTo>
                  <a:pt x="1130929" y="901700"/>
                </a:lnTo>
                <a:lnTo>
                  <a:pt x="1095756" y="863600"/>
                </a:lnTo>
                <a:lnTo>
                  <a:pt x="1079116" y="850900"/>
                </a:lnTo>
                <a:lnTo>
                  <a:pt x="1085401" y="838200"/>
                </a:lnTo>
                <a:lnTo>
                  <a:pt x="1101045" y="825500"/>
                </a:lnTo>
                <a:lnTo>
                  <a:pt x="1151454" y="812800"/>
                </a:lnTo>
                <a:lnTo>
                  <a:pt x="1197346" y="787400"/>
                </a:lnTo>
                <a:lnTo>
                  <a:pt x="1238955" y="749300"/>
                </a:lnTo>
                <a:lnTo>
                  <a:pt x="1276513" y="723900"/>
                </a:lnTo>
                <a:lnTo>
                  <a:pt x="1310255" y="685800"/>
                </a:lnTo>
                <a:lnTo>
                  <a:pt x="1340414" y="647700"/>
                </a:lnTo>
                <a:lnTo>
                  <a:pt x="1367223" y="596900"/>
                </a:lnTo>
                <a:lnTo>
                  <a:pt x="1390916" y="546100"/>
                </a:lnTo>
                <a:lnTo>
                  <a:pt x="1408032" y="508000"/>
                </a:lnTo>
                <a:lnTo>
                  <a:pt x="1421377" y="469900"/>
                </a:lnTo>
                <a:lnTo>
                  <a:pt x="1430654" y="419100"/>
                </a:lnTo>
                <a:lnTo>
                  <a:pt x="1435568" y="381000"/>
                </a:lnTo>
                <a:lnTo>
                  <a:pt x="1435694" y="355600"/>
                </a:lnTo>
                <a:lnTo>
                  <a:pt x="1435820" y="330200"/>
                </a:lnTo>
                <a:lnTo>
                  <a:pt x="1431115" y="279400"/>
                </a:lnTo>
                <a:lnTo>
                  <a:pt x="1421156" y="241300"/>
                </a:lnTo>
                <a:lnTo>
                  <a:pt x="1405646" y="203200"/>
                </a:lnTo>
                <a:lnTo>
                  <a:pt x="1384289" y="152400"/>
                </a:lnTo>
                <a:lnTo>
                  <a:pt x="1356788" y="127000"/>
                </a:lnTo>
                <a:lnTo>
                  <a:pt x="1322846" y="88900"/>
                </a:lnTo>
                <a:lnTo>
                  <a:pt x="1280121" y="50800"/>
                </a:lnTo>
                <a:lnTo>
                  <a:pt x="1233995" y="25400"/>
                </a:lnTo>
                <a:lnTo>
                  <a:pt x="1184470" y="12700"/>
                </a:lnTo>
                <a:lnTo>
                  <a:pt x="1131544" y="0"/>
                </a:lnTo>
                <a:close/>
              </a:path>
              <a:path w="4112895" h="1612900">
                <a:moveTo>
                  <a:pt x="3816258" y="1206500"/>
                </a:moveTo>
                <a:lnTo>
                  <a:pt x="2345350" y="1206500"/>
                </a:lnTo>
                <a:lnTo>
                  <a:pt x="2340604" y="1219200"/>
                </a:lnTo>
                <a:lnTo>
                  <a:pt x="2332372" y="1232497"/>
                </a:lnTo>
                <a:lnTo>
                  <a:pt x="2327613" y="1257300"/>
                </a:lnTo>
                <a:lnTo>
                  <a:pt x="2326990" y="1257300"/>
                </a:lnTo>
                <a:lnTo>
                  <a:pt x="2326879" y="1270000"/>
                </a:lnTo>
                <a:lnTo>
                  <a:pt x="2320359" y="1308100"/>
                </a:lnTo>
                <a:lnTo>
                  <a:pt x="2319345" y="1358900"/>
                </a:lnTo>
                <a:lnTo>
                  <a:pt x="2323946" y="1397000"/>
                </a:lnTo>
                <a:lnTo>
                  <a:pt x="2334272" y="1435100"/>
                </a:lnTo>
                <a:lnTo>
                  <a:pt x="2350430" y="1473200"/>
                </a:lnTo>
                <a:lnTo>
                  <a:pt x="2372532" y="1511300"/>
                </a:lnTo>
                <a:lnTo>
                  <a:pt x="2435000" y="1562100"/>
                </a:lnTo>
                <a:lnTo>
                  <a:pt x="2475586" y="1587500"/>
                </a:lnTo>
                <a:lnTo>
                  <a:pt x="2522551" y="1600200"/>
                </a:lnTo>
                <a:lnTo>
                  <a:pt x="2576006" y="1612900"/>
                </a:lnTo>
                <a:lnTo>
                  <a:pt x="3682248" y="1612900"/>
                </a:lnTo>
                <a:lnTo>
                  <a:pt x="3705471" y="1587500"/>
                </a:lnTo>
                <a:lnTo>
                  <a:pt x="3721414" y="1562100"/>
                </a:lnTo>
                <a:lnTo>
                  <a:pt x="3730685" y="1536700"/>
                </a:lnTo>
                <a:lnTo>
                  <a:pt x="3816258" y="1206500"/>
                </a:lnTo>
                <a:close/>
              </a:path>
              <a:path w="4112895" h="1612900">
                <a:moveTo>
                  <a:pt x="2345350" y="1206500"/>
                </a:moveTo>
                <a:lnTo>
                  <a:pt x="2332487" y="1231900"/>
                </a:lnTo>
                <a:lnTo>
                  <a:pt x="2332372" y="1232497"/>
                </a:lnTo>
                <a:lnTo>
                  <a:pt x="2340604" y="1219200"/>
                </a:lnTo>
                <a:lnTo>
                  <a:pt x="2345350" y="1206500"/>
                </a:lnTo>
                <a:close/>
              </a:path>
              <a:path w="4112895" h="1612900">
                <a:moveTo>
                  <a:pt x="2075482" y="0"/>
                </a:moveTo>
                <a:lnTo>
                  <a:pt x="1713112" y="0"/>
                </a:lnTo>
                <a:lnTo>
                  <a:pt x="1664121" y="38100"/>
                </a:lnTo>
                <a:lnTo>
                  <a:pt x="1647749" y="76200"/>
                </a:lnTo>
                <a:lnTo>
                  <a:pt x="1629726" y="127000"/>
                </a:lnTo>
                <a:lnTo>
                  <a:pt x="1616554" y="165100"/>
                </a:lnTo>
                <a:lnTo>
                  <a:pt x="1608113" y="215900"/>
                </a:lnTo>
                <a:lnTo>
                  <a:pt x="1604280" y="266700"/>
                </a:lnTo>
                <a:lnTo>
                  <a:pt x="1604932" y="317500"/>
                </a:lnTo>
                <a:lnTo>
                  <a:pt x="1609948" y="368300"/>
                </a:lnTo>
                <a:lnTo>
                  <a:pt x="1619204" y="406400"/>
                </a:lnTo>
                <a:lnTo>
                  <a:pt x="1632579" y="457200"/>
                </a:lnTo>
                <a:lnTo>
                  <a:pt x="1649950" y="508000"/>
                </a:lnTo>
                <a:lnTo>
                  <a:pt x="1671195" y="558800"/>
                </a:lnTo>
                <a:lnTo>
                  <a:pt x="1693251" y="596900"/>
                </a:lnTo>
                <a:lnTo>
                  <a:pt x="1715687" y="647700"/>
                </a:lnTo>
                <a:lnTo>
                  <a:pt x="1738413" y="685800"/>
                </a:lnTo>
                <a:lnTo>
                  <a:pt x="1761336" y="736600"/>
                </a:lnTo>
                <a:lnTo>
                  <a:pt x="1807410" y="812800"/>
                </a:lnTo>
                <a:lnTo>
                  <a:pt x="1830378" y="863600"/>
                </a:lnTo>
                <a:lnTo>
                  <a:pt x="1853178" y="901700"/>
                </a:lnTo>
                <a:lnTo>
                  <a:pt x="1871970" y="952500"/>
                </a:lnTo>
                <a:lnTo>
                  <a:pt x="1881047" y="990600"/>
                </a:lnTo>
                <a:lnTo>
                  <a:pt x="1880520" y="1041400"/>
                </a:lnTo>
                <a:lnTo>
                  <a:pt x="1870500" y="1079500"/>
                </a:lnTo>
                <a:lnTo>
                  <a:pt x="1851099" y="1117600"/>
                </a:lnTo>
                <a:lnTo>
                  <a:pt x="1822427" y="1143000"/>
                </a:lnTo>
                <a:lnTo>
                  <a:pt x="1785496" y="1168400"/>
                </a:lnTo>
                <a:lnTo>
                  <a:pt x="1764574" y="1181100"/>
                </a:lnTo>
                <a:lnTo>
                  <a:pt x="3822804" y="1181100"/>
                </a:lnTo>
                <a:lnTo>
                  <a:pt x="3829314" y="1155700"/>
                </a:lnTo>
                <a:lnTo>
                  <a:pt x="2932943" y="1155700"/>
                </a:lnTo>
                <a:lnTo>
                  <a:pt x="2904207" y="1130300"/>
                </a:lnTo>
                <a:lnTo>
                  <a:pt x="2898812" y="1117600"/>
                </a:lnTo>
                <a:lnTo>
                  <a:pt x="2374106" y="1117600"/>
                </a:lnTo>
                <a:lnTo>
                  <a:pt x="2380947" y="1066800"/>
                </a:lnTo>
                <a:lnTo>
                  <a:pt x="2386490" y="1028700"/>
                </a:lnTo>
                <a:lnTo>
                  <a:pt x="2389514" y="990600"/>
                </a:lnTo>
                <a:lnTo>
                  <a:pt x="2388799" y="977900"/>
                </a:lnTo>
                <a:lnTo>
                  <a:pt x="2386476" y="927100"/>
                </a:lnTo>
                <a:lnTo>
                  <a:pt x="2378650" y="876300"/>
                </a:lnTo>
                <a:lnTo>
                  <a:pt x="2366190" y="825500"/>
                </a:lnTo>
                <a:lnTo>
                  <a:pt x="2349967" y="774700"/>
                </a:lnTo>
                <a:lnTo>
                  <a:pt x="2330850" y="723900"/>
                </a:lnTo>
                <a:lnTo>
                  <a:pt x="2309710" y="685800"/>
                </a:lnTo>
                <a:lnTo>
                  <a:pt x="2287417" y="635000"/>
                </a:lnTo>
                <a:lnTo>
                  <a:pt x="2264603" y="596900"/>
                </a:lnTo>
                <a:lnTo>
                  <a:pt x="2241484" y="546100"/>
                </a:lnTo>
                <a:lnTo>
                  <a:pt x="2218578" y="495300"/>
                </a:lnTo>
                <a:lnTo>
                  <a:pt x="2196403" y="457200"/>
                </a:lnTo>
                <a:lnTo>
                  <a:pt x="2175476" y="406400"/>
                </a:lnTo>
                <a:lnTo>
                  <a:pt x="2156315" y="355600"/>
                </a:lnTo>
                <a:lnTo>
                  <a:pt x="2139438" y="317500"/>
                </a:lnTo>
                <a:lnTo>
                  <a:pt x="2126512" y="266700"/>
                </a:lnTo>
                <a:lnTo>
                  <a:pt x="2118391" y="215900"/>
                </a:lnTo>
                <a:lnTo>
                  <a:pt x="2116860" y="177800"/>
                </a:lnTo>
                <a:lnTo>
                  <a:pt x="2123701" y="127000"/>
                </a:lnTo>
                <a:lnTo>
                  <a:pt x="2140698" y="76200"/>
                </a:lnTo>
                <a:lnTo>
                  <a:pt x="2147471" y="63500"/>
                </a:lnTo>
                <a:lnTo>
                  <a:pt x="2147186" y="38100"/>
                </a:lnTo>
                <a:lnTo>
                  <a:pt x="2127353" y="12700"/>
                </a:lnTo>
                <a:lnTo>
                  <a:pt x="2075482" y="0"/>
                </a:lnTo>
                <a:close/>
              </a:path>
              <a:path w="4112895" h="1612900">
                <a:moveTo>
                  <a:pt x="4063877" y="0"/>
                </a:moveTo>
                <a:lnTo>
                  <a:pt x="3641068" y="0"/>
                </a:lnTo>
                <a:lnTo>
                  <a:pt x="3603647" y="38100"/>
                </a:lnTo>
                <a:lnTo>
                  <a:pt x="3566587" y="165100"/>
                </a:lnTo>
                <a:lnTo>
                  <a:pt x="3540680" y="266700"/>
                </a:lnTo>
                <a:lnTo>
                  <a:pt x="3476173" y="520700"/>
                </a:lnTo>
                <a:lnTo>
                  <a:pt x="3386321" y="863600"/>
                </a:lnTo>
                <a:lnTo>
                  <a:pt x="3373592" y="914400"/>
                </a:lnTo>
                <a:lnTo>
                  <a:pt x="3360921" y="965200"/>
                </a:lnTo>
                <a:lnTo>
                  <a:pt x="3348373" y="1016000"/>
                </a:lnTo>
                <a:lnTo>
                  <a:pt x="3336011" y="1066800"/>
                </a:lnTo>
                <a:lnTo>
                  <a:pt x="3323900" y="1117600"/>
                </a:lnTo>
                <a:lnTo>
                  <a:pt x="3316360" y="1130300"/>
                </a:lnTo>
                <a:lnTo>
                  <a:pt x="3304826" y="1143000"/>
                </a:lnTo>
                <a:lnTo>
                  <a:pt x="3288923" y="1155700"/>
                </a:lnTo>
                <a:lnTo>
                  <a:pt x="3829314" y="1155700"/>
                </a:lnTo>
                <a:lnTo>
                  <a:pt x="4099478" y="101600"/>
                </a:lnTo>
                <a:lnTo>
                  <a:pt x="4102515" y="88900"/>
                </a:lnTo>
                <a:lnTo>
                  <a:pt x="4105828" y="76200"/>
                </a:lnTo>
                <a:lnTo>
                  <a:pt x="4109219" y="63500"/>
                </a:lnTo>
                <a:lnTo>
                  <a:pt x="4112492" y="50800"/>
                </a:lnTo>
                <a:lnTo>
                  <a:pt x="4112492" y="38100"/>
                </a:lnTo>
                <a:lnTo>
                  <a:pt x="4098465" y="12700"/>
                </a:lnTo>
                <a:lnTo>
                  <a:pt x="4082135" y="12700"/>
                </a:lnTo>
                <a:lnTo>
                  <a:pt x="4063877" y="0"/>
                </a:lnTo>
                <a:close/>
              </a:path>
              <a:path w="4112895" h="1612900">
                <a:moveTo>
                  <a:pt x="3114496" y="0"/>
                </a:moveTo>
                <a:lnTo>
                  <a:pt x="2678342" y="0"/>
                </a:lnTo>
                <a:lnTo>
                  <a:pt x="2650910" y="12700"/>
                </a:lnTo>
                <a:lnTo>
                  <a:pt x="2632846" y="38100"/>
                </a:lnTo>
                <a:lnTo>
                  <a:pt x="2619898" y="88900"/>
                </a:lnTo>
                <a:lnTo>
                  <a:pt x="2595344" y="177800"/>
                </a:lnTo>
                <a:lnTo>
                  <a:pt x="2558404" y="330200"/>
                </a:lnTo>
                <a:lnTo>
                  <a:pt x="2509002" y="533400"/>
                </a:lnTo>
                <a:lnTo>
                  <a:pt x="2409999" y="927100"/>
                </a:lnTo>
                <a:lnTo>
                  <a:pt x="2404479" y="952500"/>
                </a:lnTo>
                <a:lnTo>
                  <a:pt x="2395122" y="1003300"/>
                </a:lnTo>
                <a:lnTo>
                  <a:pt x="2384230" y="1066800"/>
                </a:lnTo>
                <a:lnTo>
                  <a:pt x="2374106" y="1117600"/>
                </a:lnTo>
                <a:lnTo>
                  <a:pt x="2898812" y="1117600"/>
                </a:lnTo>
                <a:lnTo>
                  <a:pt x="2893416" y="1104900"/>
                </a:lnTo>
                <a:lnTo>
                  <a:pt x="2898644" y="1054100"/>
                </a:lnTo>
                <a:lnTo>
                  <a:pt x="2910330" y="1003300"/>
                </a:lnTo>
                <a:lnTo>
                  <a:pt x="2922371" y="952500"/>
                </a:lnTo>
                <a:lnTo>
                  <a:pt x="2934878" y="901700"/>
                </a:lnTo>
                <a:lnTo>
                  <a:pt x="2947963" y="838200"/>
                </a:lnTo>
                <a:lnTo>
                  <a:pt x="2961736" y="787400"/>
                </a:lnTo>
                <a:lnTo>
                  <a:pt x="2989283" y="698500"/>
                </a:lnTo>
                <a:lnTo>
                  <a:pt x="3001543" y="647700"/>
                </a:lnTo>
                <a:lnTo>
                  <a:pt x="3013296" y="596900"/>
                </a:lnTo>
                <a:lnTo>
                  <a:pt x="3024752" y="558800"/>
                </a:lnTo>
                <a:lnTo>
                  <a:pt x="3036119" y="508000"/>
                </a:lnTo>
                <a:lnTo>
                  <a:pt x="3047608" y="457200"/>
                </a:lnTo>
                <a:lnTo>
                  <a:pt x="3059427" y="419100"/>
                </a:lnTo>
                <a:lnTo>
                  <a:pt x="3071476" y="368300"/>
                </a:lnTo>
                <a:lnTo>
                  <a:pt x="3083363" y="317500"/>
                </a:lnTo>
                <a:lnTo>
                  <a:pt x="3095133" y="279400"/>
                </a:lnTo>
                <a:lnTo>
                  <a:pt x="3106829" y="228600"/>
                </a:lnTo>
                <a:lnTo>
                  <a:pt x="3130177" y="139700"/>
                </a:lnTo>
                <a:lnTo>
                  <a:pt x="3141918" y="88900"/>
                </a:lnTo>
                <a:lnTo>
                  <a:pt x="3146447" y="50800"/>
                </a:lnTo>
                <a:lnTo>
                  <a:pt x="3137536" y="25400"/>
                </a:lnTo>
                <a:lnTo>
                  <a:pt x="3114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522080" y="1761743"/>
            <a:ext cx="3380740" cy="1052830"/>
            <a:chOff x="6522080" y="1761743"/>
            <a:chExt cx="3380740" cy="1052830"/>
          </a:xfrm>
        </p:grpSpPr>
        <p:sp>
          <p:nvSpPr>
            <p:cNvPr id="5" name="object 5"/>
            <p:cNvSpPr/>
            <p:nvPr/>
          </p:nvSpPr>
          <p:spPr>
            <a:xfrm>
              <a:off x="9056637" y="1807921"/>
              <a:ext cx="509905" cy="426084"/>
            </a:xfrm>
            <a:custGeom>
              <a:avLst/>
              <a:gdLst/>
              <a:ahLst/>
              <a:cxnLst/>
              <a:rect l="l" t="t" r="r" b="b"/>
              <a:pathLst>
                <a:path w="509904" h="426085">
                  <a:moveTo>
                    <a:pt x="218478" y="101561"/>
                  </a:moveTo>
                  <a:lnTo>
                    <a:pt x="139344" y="101561"/>
                  </a:lnTo>
                  <a:lnTo>
                    <a:pt x="164744" y="0"/>
                  </a:lnTo>
                  <a:lnTo>
                    <a:pt x="118148" y="0"/>
                  </a:lnTo>
                  <a:lnTo>
                    <a:pt x="114160" y="1244"/>
                  </a:lnTo>
                  <a:lnTo>
                    <a:pt x="110794" y="3467"/>
                  </a:lnTo>
                  <a:lnTo>
                    <a:pt x="107226" y="5727"/>
                  </a:lnTo>
                  <a:lnTo>
                    <a:pt x="104711" y="8953"/>
                  </a:lnTo>
                  <a:lnTo>
                    <a:pt x="103035" y="13169"/>
                  </a:lnTo>
                  <a:lnTo>
                    <a:pt x="65874" y="101307"/>
                  </a:lnTo>
                  <a:lnTo>
                    <a:pt x="15087" y="109740"/>
                  </a:lnTo>
                  <a:lnTo>
                    <a:pt x="10680" y="128371"/>
                  </a:lnTo>
                  <a:lnTo>
                    <a:pt x="9842" y="132842"/>
                  </a:lnTo>
                  <a:lnTo>
                    <a:pt x="8991" y="136067"/>
                  </a:lnTo>
                  <a:lnTo>
                    <a:pt x="8572" y="138303"/>
                  </a:lnTo>
                  <a:lnTo>
                    <a:pt x="7950" y="140525"/>
                  </a:lnTo>
                  <a:lnTo>
                    <a:pt x="7531" y="141770"/>
                  </a:lnTo>
                  <a:lnTo>
                    <a:pt x="7531" y="142519"/>
                  </a:lnTo>
                  <a:lnTo>
                    <a:pt x="7315" y="143014"/>
                  </a:lnTo>
                  <a:lnTo>
                    <a:pt x="7315" y="143751"/>
                  </a:lnTo>
                  <a:lnTo>
                    <a:pt x="6477" y="148221"/>
                  </a:lnTo>
                  <a:lnTo>
                    <a:pt x="7315" y="151447"/>
                  </a:lnTo>
                  <a:lnTo>
                    <a:pt x="9207" y="153708"/>
                  </a:lnTo>
                  <a:lnTo>
                    <a:pt x="11303" y="155930"/>
                  </a:lnTo>
                  <a:lnTo>
                    <a:pt x="14033" y="156921"/>
                  </a:lnTo>
                  <a:lnTo>
                    <a:pt x="48666" y="156921"/>
                  </a:lnTo>
                  <a:lnTo>
                    <a:pt x="12560" y="301675"/>
                  </a:lnTo>
                  <a:lnTo>
                    <a:pt x="7950" y="319786"/>
                  </a:lnTo>
                  <a:lnTo>
                    <a:pt x="5067" y="332460"/>
                  </a:lnTo>
                  <a:lnTo>
                    <a:pt x="3746" y="337680"/>
                  </a:lnTo>
                  <a:lnTo>
                    <a:pt x="2908" y="341642"/>
                  </a:lnTo>
                  <a:lnTo>
                    <a:pt x="2286" y="345363"/>
                  </a:lnTo>
                  <a:lnTo>
                    <a:pt x="1447" y="348348"/>
                  </a:lnTo>
                  <a:lnTo>
                    <a:pt x="1320" y="352806"/>
                  </a:lnTo>
                  <a:lnTo>
                    <a:pt x="1016" y="354050"/>
                  </a:lnTo>
                  <a:lnTo>
                    <a:pt x="1016" y="355536"/>
                  </a:lnTo>
                  <a:lnTo>
                    <a:pt x="393" y="355295"/>
                  </a:lnTo>
                  <a:lnTo>
                    <a:pt x="0" y="371119"/>
                  </a:lnTo>
                  <a:lnTo>
                    <a:pt x="2311" y="385089"/>
                  </a:lnTo>
                  <a:lnTo>
                    <a:pt x="37096" y="421398"/>
                  </a:lnTo>
                  <a:lnTo>
                    <a:pt x="67767" y="426059"/>
                  </a:lnTo>
                  <a:lnTo>
                    <a:pt x="78765" y="425602"/>
                  </a:lnTo>
                  <a:lnTo>
                    <a:pt x="122834" y="414845"/>
                  </a:lnTo>
                  <a:lnTo>
                    <a:pt x="153403" y="397510"/>
                  </a:lnTo>
                  <a:lnTo>
                    <a:pt x="142328" y="363753"/>
                  </a:lnTo>
                  <a:lnTo>
                    <a:pt x="141020" y="359752"/>
                  </a:lnTo>
                  <a:lnTo>
                    <a:pt x="140398" y="357530"/>
                  </a:lnTo>
                  <a:lnTo>
                    <a:pt x="139344" y="355790"/>
                  </a:lnTo>
                  <a:lnTo>
                    <a:pt x="136829" y="353301"/>
                  </a:lnTo>
                  <a:lnTo>
                    <a:pt x="134937" y="352806"/>
                  </a:lnTo>
                  <a:lnTo>
                    <a:pt x="130949" y="352806"/>
                  </a:lnTo>
                  <a:lnTo>
                    <a:pt x="129273" y="353301"/>
                  </a:lnTo>
                  <a:lnTo>
                    <a:pt x="127165" y="354545"/>
                  </a:lnTo>
                  <a:lnTo>
                    <a:pt x="125488" y="355790"/>
                  </a:lnTo>
                  <a:lnTo>
                    <a:pt x="123177" y="357022"/>
                  </a:lnTo>
                  <a:lnTo>
                    <a:pt x="120662" y="358267"/>
                  </a:lnTo>
                  <a:lnTo>
                    <a:pt x="118148" y="359752"/>
                  </a:lnTo>
                  <a:lnTo>
                    <a:pt x="115201" y="360743"/>
                  </a:lnTo>
                  <a:lnTo>
                    <a:pt x="108496" y="363245"/>
                  </a:lnTo>
                  <a:lnTo>
                    <a:pt x="104711" y="363753"/>
                  </a:lnTo>
                  <a:lnTo>
                    <a:pt x="92964" y="363753"/>
                  </a:lnTo>
                  <a:lnTo>
                    <a:pt x="87706" y="361518"/>
                  </a:lnTo>
                  <a:lnTo>
                    <a:pt x="84353" y="356781"/>
                  </a:lnTo>
                  <a:lnTo>
                    <a:pt x="83413" y="355536"/>
                  </a:lnTo>
                  <a:lnTo>
                    <a:pt x="80784" y="352069"/>
                  </a:lnTo>
                  <a:lnTo>
                    <a:pt x="79946" y="345859"/>
                  </a:lnTo>
                  <a:lnTo>
                    <a:pt x="80784" y="337921"/>
                  </a:lnTo>
                  <a:lnTo>
                    <a:pt x="80784" y="337680"/>
                  </a:lnTo>
                  <a:lnTo>
                    <a:pt x="81203" y="336931"/>
                  </a:lnTo>
                  <a:lnTo>
                    <a:pt x="81622" y="334454"/>
                  </a:lnTo>
                  <a:lnTo>
                    <a:pt x="81800" y="332714"/>
                  </a:lnTo>
                  <a:lnTo>
                    <a:pt x="81838" y="332460"/>
                  </a:lnTo>
                  <a:lnTo>
                    <a:pt x="82677" y="329717"/>
                  </a:lnTo>
                  <a:lnTo>
                    <a:pt x="84137" y="322770"/>
                  </a:lnTo>
                  <a:lnTo>
                    <a:pt x="88341" y="306146"/>
                  </a:lnTo>
                  <a:lnTo>
                    <a:pt x="90436" y="297434"/>
                  </a:lnTo>
                  <a:lnTo>
                    <a:pt x="125488" y="156921"/>
                  </a:lnTo>
                  <a:lnTo>
                    <a:pt x="204838" y="156921"/>
                  </a:lnTo>
                  <a:lnTo>
                    <a:pt x="218478" y="101561"/>
                  </a:lnTo>
                  <a:close/>
                </a:path>
                <a:path w="509904" h="426085">
                  <a:moveTo>
                    <a:pt x="509612" y="198348"/>
                  </a:moveTo>
                  <a:lnTo>
                    <a:pt x="502196" y="159385"/>
                  </a:lnTo>
                  <a:lnTo>
                    <a:pt x="502132" y="159169"/>
                  </a:lnTo>
                  <a:lnTo>
                    <a:pt x="499567" y="153200"/>
                  </a:lnTo>
                  <a:lnTo>
                    <a:pt x="497357" y="148043"/>
                  </a:lnTo>
                  <a:lnTo>
                    <a:pt x="491515" y="137947"/>
                  </a:lnTo>
                  <a:lnTo>
                    <a:pt x="458355" y="107530"/>
                  </a:lnTo>
                  <a:lnTo>
                    <a:pt x="430898" y="97320"/>
                  </a:lnTo>
                  <a:lnTo>
                    <a:pt x="430898" y="211264"/>
                  </a:lnTo>
                  <a:lnTo>
                    <a:pt x="429488" y="228917"/>
                  </a:lnTo>
                  <a:lnTo>
                    <a:pt x="421081" y="269049"/>
                  </a:lnTo>
                  <a:lnTo>
                    <a:pt x="406412" y="305015"/>
                  </a:lnTo>
                  <a:lnTo>
                    <a:pt x="379361" y="342011"/>
                  </a:lnTo>
                  <a:lnTo>
                    <a:pt x="345046" y="363435"/>
                  </a:lnTo>
                  <a:lnTo>
                    <a:pt x="325945" y="366229"/>
                  </a:lnTo>
                  <a:lnTo>
                    <a:pt x="326161" y="366471"/>
                  </a:lnTo>
                  <a:lnTo>
                    <a:pt x="287540" y="348094"/>
                  </a:lnTo>
                  <a:lnTo>
                    <a:pt x="279742" y="308648"/>
                  </a:lnTo>
                  <a:lnTo>
                    <a:pt x="281203" y="290741"/>
                  </a:lnTo>
                  <a:lnTo>
                    <a:pt x="281241" y="290245"/>
                  </a:lnTo>
                  <a:lnTo>
                    <a:pt x="289585" y="250367"/>
                  </a:lnTo>
                  <a:lnTo>
                    <a:pt x="304063" y="214274"/>
                  </a:lnTo>
                  <a:lnTo>
                    <a:pt x="330822" y="177152"/>
                  </a:lnTo>
                  <a:lnTo>
                    <a:pt x="365201" y="155968"/>
                  </a:lnTo>
                  <a:lnTo>
                    <a:pt x="384302" y="153200"/>
                  </a:lnTo>
                  <a:lnTo>
                    <a:pt x="397090" y="154368"/>
                  </a:lnTo>
                  <a:lnTo>
                    <a:pt x="427685" y="182397"/>
                  </a:lnTo>
                  <a:lnTo>
                    <a:pt x="430250" y="195338"/>
                  </a:lnTo>
                  <a:lnTo>
                    <a:pt x="430288" y="195529"/>
                  </a:lnTo>
                  <a:lnTo>
                    <a:pt x="430898" y="211264"/>
                  </a:lnTo>
                  <a:lnTo>
                    <a:pt x="430898" y="97320"/>
                  </a:lnTo>
                  <a:lnTo>
                    <a:pt x="424599" y="95846"/>
                  </a:lnTo>
                  <a:lnTo>
                    <a:pt x="412000" y="94170"/>
                  </a:lnTo>
                  <a:lnTo>
                    <a:pt x="398780" y="93624"/>
                  </a:lnTo>
                  <a:lnTo>
                    <a:pt x="381177" y="94551"/>
                  </a:lnTo>
                  <a:lnTo>
                    <a:pt x="330149" y="108750"/>
                  </a:lnTo>
                  <a:lnTo>
                    <a:pt x="283895" y="137693"/>
                  </a:lnTo>
                  <a:lnTo>
                    <a:pt x="245529" y="179082"/>
                  </a:lnTo>
                  <a:lnTo>
                    <a:pt x="225196" y="212788"/>
                  </a:lnTo>
                  <a:lnTo>
                    <a:pt x="210540" y="250228"/>
                  </a:lnTo>
                  <a:lnTo>
                    <a:pt x="202184" y="290245"/>
                  </a:lnTo>
                  <a:lnTo>
                    <a:pt x="200850" y="321322"/>
                  </a:lnTo>
                  <a:lnTo>
                    <a:pt x="202006" y="334098"/>
                  </a:lnTo>
                  <a:lnTo>
                    <a:pt x="202107" y="335267"/>
                  </a:lnTo>
                  <a:lnTo>
                    <a:pt x="218871" y="381508"/>
                  </a:lnTo>
                  <a:lnTo>
                    <a:pt x="251764" y="412127"/>
                  </a:lnTo>
                  <a:lnTo>
                    <a:pt x="298234" y="425500"/>
                  </a:lnTo>
                  <a:lnTo>
                    <a:pt x="311467" y="426059"/>
                  </a:lnTo>
                  <a:lnTo>
                    <a:pt x="328980" y="425132"/>
                  </a:lnTo>
                  <a:lnTo>
                    <a:pt x="380098" y="410908"/>
                  </a:lnTo>
                  <a:lnTo>
                    <a:pt x="426148" y="381508"/>
                  </a:lnTo>
                  <a:lnTo>
                    <a:pt x="442226" y="366471"/>
                  </a:lnTo>
                  <a:lnTo>
                    <a:pt x="452780" y="355130"/>
                  </a:lnTo>
                  <a:lnTo>
                    <a:pt x="475284" y="323837"/>
                  </a:lnTo>
                  <a:lnTo>
                    <a:pt x="493141" y="288112"/>
                  </a:lnTo>
                  <a:lnTo>
                    <a:pt x="504875" y="249301"/>
                  </a:lnTo>
                  <a:lnTo>
                    <a:pt x="509524" y="214274"/>
                  </a:lnTo>
                  <a:lnTo>
                    <a:pt x="509612" y="1983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2080" y="1761743"/>
              <a:ext cx="2496385" cy="105246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571288" y="1901285"/>
              <a:ext cx="332105" cy="328295"/>
            </a:xfrm>
            <a:custGeom>
              <a:avLst/>
              <a:gdLst/>
              <a:ahLst/>
              <a:cxnLst/>
              <a:rect l="l" t="t" r="r" b="b"/>
              <a:pathLst>
                <a:path w="332104" h="328294">
                  <a:moveTo>
                    <a:pt x="261954" y="0"/>
                  </a:moveTo>
                  <a:lnTo>
                    <a:pt x="213339" y="10048"/>
                  </a:lnTo>
                  <a:lnTo>
                    <a:pt x="165348" y="40144"/>
                  </a:lnTo>
                  <a:lnTo>
                    <a:pt x="135175" y="71745"/>
                  </a:lnTo>
                  <a:lnTo>
                    <a:pt x="142731" y="30041"/>
                  </a:lnTo>
                  <a:lnTo>
                    <a:pt x="79132" y="4962"/>
                  </a:lnTo>
                  <a:lnTo>
                    <a:pt x="0" y="327732"/>
                  </a:lnTo>
                  <a:lnTo>
                    <a:pt x="78922" y="327732"/>
                  </a:lnTo>
                  <a:lnTo>
                    <a:pt x="116494" y="169066"/>
                  </a:lnTo>
                  <a:lnTo>
                    <a:pt x="121571" y="157394"/>
                  </a:lnTo>
                  <a:lnTo>
                    <a:pt x="145732" y="116267"/>
                  </a:lnTo>
                  <a:lnTo>
                    <a:pt x="173819" y="85837"/>
                  </a:lnTo>
                  <a:lnTo>
                    <a:pt x="210397" y="65418"/>
                  </a:lnTo>
                  <a:lnTo>
                    <a:pt x="234877" y="63557"/>
                  </a:lnTo>
                  <a:lnTo>
                    <a:pt x="242433" y="66534"/>
                  </a:lnTo>
                  <a:lnTo>
                    <a:pt x="246841" y="72737"/>
                  </a:lnTo>
                  <a:lnTo>
                    <a:pt x="249560" y="78091"/>
                  </a:lnTo>
                  <a:lnTo>
                    <a:pt x="251118" y="84866"/>
                  </a:lnTo>
                  <a:lnTo>
                    <a:pt x="251534" y="93087"/>
                  </a:lnTo>
                  <a:lnTo>
                    <a:pt x="250829" y="102779"/>
                  </a:lnTo>
                  <a:lnTo>
                    <a:pt x="196255" y="327732"/>
                  </a:lnTo>
                  <a:lnTo>
                    <a:pt x="275178" y="327732"/>
                  </a:lnTo>
                  <a:lnTo>
                    <a:pt x="325343" y="122400"/>
                  </a:lnTo>
                  <a:lnTo>
                    <a:pt x="329751" y="101538"/>
                  </a:lnTo>
                  <a:lnTo>
                    <a:pt x="331286" y="86159"/>
                  </a:lnTo>
                  <a:lnTo>
                    <a:pt x="331535" y="75404"/>
                  </a:lnTo>
                  <a:lnTo>
                    <a:pt x="330998" y="65301"/>
                  </a:lnTo>
                  <a:lnTo>
                    <a:pt x="317157" y="25307"/>
                  </a:lnTo>
                  <a:lnTo>
                    <a:pt x="279034" y="1643"/>
                  </a:lnTo>
                  <a:lnTo>
                    <a:pt x="270720" y="414"/>
                  </a:lnTo>
                  <a:lnTo>
                    <a:pt x="2619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6381445" y="2906318"/>
            <a:ext cx="1489710" cy="454025"/>
          </a:xfrm>
          <a:custGeom>
            <a:avLst/>
            <a:gdLst/>
            <a:ahLst/>
            <a:cxnLst/>
            <a:rect l="l" t="t" r="r" b="b"/>
            <a:pathLst>
              <a:path w="1489709" h="454025">
                <a:moveTo>
                  <a:pt x="331216" y="126390"/>
                </a:moveTo>
                <a:lnTo>
                  <a:pt x="252298" y="126390"/>
                </a:lnTo>
                <a:lnTo>
                  <a:pt x="210947" y="293725"/>
                </a:lnTo>
                <a:lnTo>
                  <a:pt x="200215" y="314744"/>
                </a:lnTo>
                <a:lnTo>
                  <a:pt x="174967" y="350278"/>
                </a:lnTo>
                <a:lnTo>
                  <a:pt x="133489" y="383603"/>
                </a:lnTo>
                <a:lnTo>
                  <a:pt x="96342" y="390309"/>
                </a:lnTo>
                <a:lnTo>
                  <a:pt x="88785" y="387324"/>
                </a:lnTo>
                <a:lnTo>
                  <a:pt x="84162" y="381368"/>
                </a:lnTo>
                <a:lnTo>
                  <a:pt x="81534" y="376161"/>
                </a:lnTo>
                <a:lnTo>
                  <a:pt x="79971" y="369455"/>
                </a:lnTo>
                <a:lnTo>
                  <a:pt x="79502" y="361264"/>
                </a:lnTo>
                <a:lnTo>
                  <a:pt x="80175" y="351574"/>
                </a:lnTo>
                <a:lnTo>
                  <a:pt x="134327" y="126390"/>
                </a:lnTo>
                <a:lnTo>
                  <a:pt x="56248" y="126390"/>
                </a:lnTo>
                <a:lnTo>
                  <a:pt x="3771" y="340156"/>
                </a:lnTo>
                <a:lnTo>
                  <a:pt x="228" y="368401"/>
                </a:lnTo>
                <a:lnTo>
                  <a:pt x="0" y="379069"/>
                </a:lnTo>
                <a:lnTo>
                  <a:pt x="546" y="389089"/>
                </a:lnTo>
                <a:lnTo>
                  <a:pt x="14478" y="428790"/>
                </a:lnTo>
                <a:lnTo>
                  <a:pt x="52705" y="452221"/>
                </a:lnTo>
                <a:lnTo>
                  <a:pt x="69888" y="453872"/>
                </a:lnTo>
                <a:lnTo>
                  <a:pt x="85763" y="452843"/>
                </a:lnTo>
                <a:lnTo>
                  <a:pt x="133070" y="436981"/>
                </a:lnTo>
                <a:lnTo>
                  <a:pt x="179146" y="401548"/>
                </a:lnTo>
                <a:lnTo>
                  <a:pt x="193941" y="385343"/>
                </a:lnTo>
                <a:lnTo>
                  <a:pt x="186804" y="424573"/>
                </a:lnTo>
                <a:lnTo>
                  <a:pt x="208216" y="449148"/>
                </a:lnTo>
                <a:lnTo>
                  <a:pt x="251663" y="449148"/>
                </a:lnTo>
                <a:lnTo>
                  <a:pt x="331216" y="126390"/>
                </a:lnTo>
                <a:close/>
              </a:path>
              <a:path w="1489709" h="454025">
                <a:moveTo>
                  <a:pt x="655726" y="196837"/>
                </a:moveTo>
                <a:lnTo>
                  <a:pt x="645426" y="153263"/>
                </a:lnTo>
                <a:lnTo>
                  <a:pt x="611124" y="125082"/>
                </a:lnTo>
                <a:lnTo>
                  <a:pt x="586041" y="121412"/>
                </a:lnTo>
                <a:lnTo>
                  <a:pt x="569937" y="122529"/>
                </a:lnTo>
                <a:lnTo>
                  <a:pt x="521385" y="139293"/>
                </a:lnTo>
                <a:lnTo>
                  <a:pt x="489534" y="161582"/>
                </a:lnTo>
                <a:lnTo>
                  <a:pt x="459257" y="193179"/>
                </a:lnTo>
                <a:lnTo>
                  <a:pt x="466598" y="151206"/>
                </a:lnTo>
                <a:lnTo>
                  <a:pt x="467652" y="142519"/>
                </a:lnTo>
                <a:lnTo>
                  <a:pt x="466178" y="136067"/>
                </a:lnTo>
                <a:lnTo>
                  <a:pt x="457784" y="128130"/>
                </a:lnTo>
                <a:lnTo>
                  <a:pt x="451700" y="126149"/>
                </a:lnTo>
                <a:lnTo>
                  <a:pt x="403212" y="126149"/>
                </a:lnTo>
                <a:lnTo>
                  <a:pt x="323659" y="449148"/>
                </a:lnTo>
                <a:lnTo>
                  <a:pt x="324294" y="448906"/>
                </a:lnTo>
                <a:lnTo>
                  <a:pt x="403212" y="448906"/>
                </a:lnTo>
                <a:lnTo>
                  <a:pt x="440575" y="290245"/>
                </a:lnTo>
                <a:lnTo>
                  <a:pt x="463448" y="246811"/>
                </a:lnTo>
                <a:lnTo>
                  <a:pt x="490740" y="213525"/>
                </a:lnTo>
                <a:lnTo>
                  <a:pt x="527621" y="188925"/>
                </a:lnTo>
                <a:lnTo>
                  <a:pt x="559168" y="184746"/>
                </a:lnTo>
                <a:lnTo>
                  <a:pt x="566724" y="187718"/>
                </a:lnTo>
                <a:lnTo>
                  <a:pt x="570928" y="193916"/>
                </a:lnTo>
                <a:lnTo>
                  <a:pt x="573760" y="199275"/>
                </a:lnTo>
                <a:lnTo>
                  <a:pt x="575360" y="206044"/>
                </a:lnTo>
                <a:lnTo>
                  <a:pt x="575729" y="214274"/>
                </a:lnTo>
                <a:lnTo>
                  <a:pt x="574916" y="223964"/>
                </a:lnTo>
                <a:lnTo>
                  <a:pt x="573227" y="232892"/>
                </a:lnTo>
                <a:lnTo>
                  <a:pt x="520547" y="449148"/>
                </a:lnTo>
                <a:lnTo>
                  <a:pt x="599465" y="449148"/>
                </a:lnTo>
                <a:lnTo>
                  <a:pt x="651738" y="235127"/>
                </a:lnTo>
                <a:lnTo>
                  <a:pt x="655485" y="207594"/>
                </a:lnTo>
                <a:lnTo>
                  <a:pt x="655726" y="196837"/>
                </a:lnTo>
                <a:close/>
              </a:path>
              <a:path w="1489709" h="454025">
                <a:moveTo>
                  <a:pt x="831824" y="126390"/>
                </a:moveTo>
                <a:lnTo>
                  <a:pt x="753960" y="126390"/>
                </a:lnTo>
                <a:lnTo>
                  <a:pt x="674611" y="449148"/>
                </a:lnTo>
                <a:lnTo>
                  <a:pt x="752487" y="449148"/>
                </a:lnTo>
                <a:lnTo>
                  <a:pt x="831824" y="126390"/>
                </a:lnTo>
                <a:close/>
              </a:path>
              <a:path w="1489709" h="454025">
                <a:moveTo>
                  <a:pt x="864577" y="42722"/>
                </a:moveTo>
                <a:lnTo>
                  <a:pt x="864184" y="36512"/>
                </a:lnTo>
                <a:lnTo>
                  <a:pt x="864146" y="36017"/>
                </a:lnTo>
                <a:lnTo>
                  <a:pt x="862050" y="30048"/>
                </a:lnTo>
                <a:lnTo>
                  <a:pt x="860158" y="24091"/>
                </a:lnTo>
                <a:lnTo>
                  <a:pt x="826579" y="0"/>
                </a:lnTo>
                <a:lnTo>
                  <a:pt x="813981" y="0"/>
                </a:lnTo>
                <a:lnTo>
                  <a:pt x="779767" y="19126"/>
                </a:lnTo>
                <a:lnTo>
                  <a:pt x="766216" y="42722"/>
                </a:lnTo>
                <a:lnTo>
                  <a:pt x="766127" y="42964"/>
                </a:lnTo>
                <a:lnTo>
                  <a:pt x="765289" y="49669"/>
                </a:lnTo>
                <a:lnTo>
                  <a:pt x="764654" y="56362"/>
                </a:lnTo>
                <a:lnTo>
                  <a:pt x="765086" y="62572"/>
                </a:lnTo>
                <a:lnTo>
                  <a:pt x="767181" y="68541"/>
                </a:lnTo>
                <a:lnTo>
                  <a:pt x="769073" y="74498"/>
                </a:lnTo>
                <a:lnTo>
                  <a:pt x="771791" y="79463"/>
                </a:lnTo>
                <a:lnTo>
                  <a:pt x="775995" y="83921"/>
                </a:lnTo>
                <a:lnTo>
                  <a:pt x="779767" y="88138"/>
                </a:lnTo>
                <a:lnTo>
                  <a:pt x="784390" y="91617"/>
                </a:lnTo>
                <a:lnTo>
                  <a:pt x="790054" y="94348"/>
                </a:lnTo>
                <a:lnTo>
                  <a:pt x="795515" y="97091"/>
                </a:lnTo>
                <a:lnTo>
                  <a:pt x="801395" y="98336"/>
                </a:lnTo>
                <a:lnTo>
                  <a:pt x="813981" y="98336"/>
                </a:lnTo>
                <a:lnTo>
                  <a:pt x="820280" y="97091"/>
                </a:lnTo>
                <a:lnTo>
                  <a:pt x="826579" y="94348"/>
                </a:lnTo>
                <a:lnTo>
                  <a:pt x="832878" y="91871"/>
                </a:lnTo>
                <a:lnTo>
                  <a:pt x="860374" y="62572"/>
                </a:lnTo>
                <a:lnTo>
                  <a:pt x="863307" y="49669"/>
                </a:lnTo>
                <a:lnTo>
                  <a:pt x="863942" y="49669"/>
                </a:lnTo>
                <a:lnTo>
                  <a:pt x="864552" y="42964"/>
                </a:lnTo>
                <a:lnTo>
                  <a:pt x="864577" y="42722"/>
                </a:lnTo>
                <a:close/>
              </a:path>
              <a:path w="1489709" h="454025">
                <a:moveTo>
                  <a:pt x="1152766" y="226161"/>
                </a:moveTo>
                <a:lnTo>
                  <a:pt x="1151559" y="212877"/>
                </a:lnTo>
                <a:lnTo>
                  <a:pt x="1151509" y="212217"/>
                </a:lnTo>
                <a:lnTo>
                  <a:pt x="1149083" y="199631"/>
                </a:lnTo>
                <a:lnTo>
                  <a:pt x="1127785" y="156679"/>
                </a:lnTo>
                <a:lnTo>
                  <a:pt x="1091057" y="130365"/>
                </a:lnTo>
                <a:lnTo>
                  <a:pt x="1074051" y="125133"/>
                </a:lnTo>
                <a:lnTo>
                  <a:pt x="1074051" y="239077"/>
                </a:lnTo>
                <a:lnTo>
                  <a:pt x="1072642" y="256730"/>
                </a:lnTo>
                <a:lnTo>
                  <a:pt x="1064196" y="297002"/>
                </a:lnTo>
                <a:lnTo>
                  <a:pt x="1049756" y="332828"/>
                </a:lnTo>
                <a:lnTo>
                  <a:pt x="1022731" y="369824"/>
                </a:lnTo>
                <a:lnTo>
                  <a:pt x="988415" y="391236"/>
                </a:lnTo>
                <a:lnTo>
                  <a:pt x="969314" y="394030"/>
                </a:lnTo>
                <a:lnTo>
                  <a:pt x="956513" y="392874"/>
                </a:lnTo>
                <a:lnTo>
                  <a:pt x="926045" y="365226"/>
                </a:lnTo>
                <a:lnTo>
                  <a:pt x="922896" y="336448"/>
                </a:lnTo>
                <a:lnTo>
                  <a:pt x="924356" y="318554"/>
                </a:lnTo>
                <a:lnTo>
                  <a:pt x="924394" y="318058"/>
                </a:lnTo>
                <a:lnTo>
                  <a:pt x="932738" y="278180"/>
                </a:lnTo>
                <a:lnTo>
                  <a:pt x="947216" y="242087"/>
                </a:lnTo>
                <a:lnTo>
                  <a:pt x="973950" y="204965"/>
                </a:lnTo>
                <a:lnTo>
                  <a:pt x="1008253" y="183769"/>
                </a:lnTo>
                <a:lnTo>
                  <a:pt x="1027455" y="181000"/>
                </a:lnTo>
                <a:lnTo>
                  <a:pt x="1040257" y="182168"/>
                </a:lnTo>
                <a:lnTo>
                  <a:pt x="1070838" y="210197"/>
                </a:lnTo>
                <a:lnTo>
                  <a:pt x="1073404" y="223139"/>
                </a:lnTo>
                <a:lnTo>
                  <a:pt x="1073442" y="223329"/>
                </a:lnTo>
                <a:lnTo>
                  <a:pt x="1074051" y="239077"/>
                </a:lnTo>
                <a:lnTo>
                  <a:pt x="1074051" y="125133"/>
                </a:lnTo>
                <a:lnTo>
                  <a:pt x="1067727" y="123647"/>
                </a:lnTo>
                <a:lnTo>
                  <a:pt x="1055077" y="121970"/>
                </a:lnTo>
                <a:lnTo>
                  <a:pt x="1041730" y="121412"/>
                </a:lnTo>
                <a:lnTo>
                  <a:pt x="1024216" y="122351"/>
                </a:lnTo>
                <a:lnTo>
                  <a:pt x="973302" y="136563"/>
                </a:lnTo>
                <a:lnTo>
                  <a:pt x="927049" y="165506"/>
                </a:lnTo>
                <a:lnTo>
                  <a:pt x="888682" y="206895"/>
                </a:lnTo>
                <a:lnTo>
                  <a:pt x="868349" y="240588"/>
                </a:lnTo>
                <a:lnTo>
                  <a:pt x="853706" y="278041"/>
                </a:lnTo>
                <a:lnTo>
                  <a:pt x="845350" y="318058"/>
                </a:lnTo>
                <a:lnTo>
                  <a:pt x="845261" y="318554"/>
                </a:lnTo>
                <a:lnTo>
                  <a:pt x="844092" y="332828"/>
                </a:lnTo>
                <a:lnTo>
                  <a:pt x="843978" y="334289"/>
                </a:lnTo>
                <a:lnTo>
                  <a:pt x="843927" y="349123"/>
                </a:lnTo>
                <a:lnTo>
                  <a:pt x="845070" y="361911"/>
                </a:lnTo>
                <a:lnTo>
                  <a:pt x="845172" y="363067"/>
                </a:lnTo>
                <a:lnTo>
                  <a:pt x="847686" y="375666"/>
                </a:lnTo>
                <a:lnTo>
                  <a:pt x="847775" y="376161"/>
                </a:lnTo>
                <a:lnTo>
                  <a:pt x="851471" y="388302"/>
                </a:lnTo>
                <a:lnTo>
                  <a:pt x="876604" y="426808"/>
                </a:lnTo>
                <a:lnTo>
                  <a:pt x="916724" y="448843"/>
                </a:lnTo>
                <a:lnTo>
                  <a:pt x="954620" y="453872"/>
                </a:lnTo>
                <a:lnTo>
                  <a:pt x="972134" y="452932"/>
                </a:lnTo>
                <a:lnTo>
                  <a:pt x="1023251" y="438721"/>
                </a:lnTo>
                <a:lnTo>
                  <a:pt x="1069301" y="409321"/>
                </a:lnTo>
                <a:lnTo>
                  <a:pt x="1085596" y="394030"/>
                </a:lnTo>
                <a:lnTo>
                  <a:pt x="1095819" y="382943"/>
                </a:lnTo>
                <a:lnTo>
                  <a:pt x="1118323" y="351650"/>
                </a:lnTo>
                <a:lnTo>
                  <a:pt x="1136307" y="315950"/>
                </a:lnTo>
                <a:lnTo>
                  <a:pt x="1148041" y="277215"/>
                </a:lnTo>
                <a:lnTo>
                  <a:pt x="1151382" y="257479"/>
                </a:lnTo>
                <a:lnTo>
                  <a:pt x="1151509" y="256730"/>
                </a:lnTo>
                <a:lnTo>
                  <a:pt x="1152677" y="242087"/>
                </a:lnTo>
                <a:lnTo>
                  <a:pt x="1152766" y="226161"/>
                </a:lnTo>
                <a:close/>
              </a:path>
              <a:path w="1489709" h="454025">
                <a:moveTo>
                  <a:pt x="1489621" y="196837"/>
                </a:moveTo>
                <a:lnTo>
                  <a:pt x="1479257" y="153263"/>
                </a:lnTo>
                <a:lnTo>
                  <a:pt x="1444853" y="125082"/>
                </a:lnTo>
                <a:lnTo>
                  <a:pt x="1419961" y="121412"/>
                </a:lnTo>
                <a:lnTo>
                  <a:pt x="1403845" y="122529"/>
                </a:lnTo>
                <a:lnTo>
                  <a:pt x="1355102" y="139293"/>
                </a:lnTo>
                <a:lnTo>
                  <a:pt x="1323365" y="161582"/>
                </a:lnTo>
                <a:lnTo>
                  <a:pt x="1293190" y="193179"/>
                </a:lnTo>
                <a:lnTo>
                  <a:pt x="1300746" y="151206"/>
                </a:lnTo>
                <a:lnTo>
                  <a:pt x="1301584" y="142519"/>
                </a:lnTo>
                <a:lnTo>
                  <a:pt x="1300111" y="136067"/>
                </a:lnTo>
                <a:lnTo>
                  <a:pt x="1292136" y="128130"/>
                </a:lnTo>
                <a:lnTo>
                  <a:pt x="1285836" y="126149"/>
                </a:lnTo>
                <a:lnTo>
                  <a:pt x="1237145" y="126149"/>
                </a:lnTo>
                <a:lnTo>
                  <a:pt x="1157795" y="448906"/>
                </a:lnTo>
                <a:lnTo>
                  <a:pt x="1236726" y="448906"/>
                </a:lnTo>
                <a:lnTo>
                  <a:pt x="1274292" y="290245"/>
                </a:lnTo>
                <a:lnTo>
                  <a:pt x="1279372" y="278574"/>
                </a:lnTo>
                <a:lnTo>
                  <a:pt x="1303528" y="237451"/>
                </a:lnTo>
                <a:lnTo>
                  <a:pt x="1331620" y="207010"/>
                </a:lnTo>
                <a:lnTo>
                  <a:pt x="1368196" y="186601"/>
                </a:lnTo>
                <a:lnTo>
                  <a:pt x="1392885" y="184746"/>
                </a:lnTo>
                <a:lnTo>
                  <a:pt x="1400441" y="187718"/>
                </a:lnTo>
                <a:lnTo>
                  <a:pt x="1404848" y="193916"/>
                </a:lnTo>
                <a:lnTo>
                  <a:pt x="1407566" y="199275"/>
                </a:lnTo>
                <a:lnTo>
                  <a:pt x="1409128" y="206044"/>
                </a:lnTo>
                <a:lnTo>
                  <a:pt x="1409547" y="214274"/>
                </a:lnTo>
                <a:lnTo>
                  <a:pt x="1408836" y="223964"/>
                </a:lnTo>
                <a:lnTo>
                  <a:pt x="1354264" y="449148"/>
                </a:lnTo>
                <a:lnTo>
                  <a:pt x="1433195" y="449148"/>
                </a:lnTo>
                <a:lnTo>
                  <a:pt x="1483360" y="243814"/>
                </a:lnTo>
                <a:lnTo>
                  <a:pt x="1487766" y="222973"/>
                </a:lnTo>
                <a:lnTo>
                  <a:pt x="1489329" y="207594"/>
                </a:lnTo>
                <a:lnTo>
                  <a:pt x="1489621" y="1968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325116" y="3901262"/>
            <a:ext cx="80511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F3DA86"/>
                </a:solidFill>
              </a:rPr>
              <a:t>Making</a:t>
            </a:r>
            <a:r>
              <a:rPr sz="2800" spc="-150" dirty="0">
                <a:solidFill>
                  <a:srgbClr val="F3DA86"/>
                </a:solidFill>
              </a:rPr>
              <a:t> </a:t>
            </a:r>
            <a:r>
              <a:rPr sz="2800" spc="-60" dirty="0">
                <a:solidFill>
                  <a:srgbClr val="F3DA86"/>
                </a:solidFill>
              </a:rPr>
              <a:t>student</a:t>
            </a:r>
            <a:r>
              <a:rPr sz="2800" spc="-175" dirty="0">
                <a:solidFill>
                  <a:srgbClr val="F3DA86"/>
                </a:solidFill>
              </a:rPr>
              <a:t> </a:t>
            </a:r>
            <a:r>
              <a:rPr sz="2800" spc="-70" dirty="0">
                <a:solidFill>
                  <a:srgbClr val="F3DA86"/>
                </a:solidFill>
              </a:rPr>
              <a:t>life</a:t>
            </a:r>
            <a:r>
              <a:rPr sz="2800" spc="-170" dirty="0">
                <a:solidFill>
                  <a:srgbClr val="F3DA86"/>
                </a:solidFill>
              </a:rPr>
              <a:t> </a:t>
            </a:r>
            <a:r>
              <a:rPr sz="2800" spc="-65" dirty="0">
                <a:solidFill>
                  <a:srgbClr val="F3DA86"/>
                </a:solidFill>
              </a:rPr>
              <a:t>better</a:t>
            </a:r>
            <a:r>
              <a:rPr sz="2800" spc="-175" dirty="0">
                <a:solidFill>
                  <a:srgbClr val="F3DA86"/>
                </a:solidFill>
              </a:rPr>
              <a:t> </a:t>
            </a:r>
            <a:r>
              <a:rPr sz="2800" spc="-65" dirty="0">
                <a:solidFill>
                  <a:srgbClr val="F3DA86"/>
                </a:solidFill>
              </a:rPr>
              <a:t>at</a:t>
            </a:r>
            <a:r>
              <a:rPr sz="2800" spc="-175" dirty="0">
                <a:solidFill>
                  <a:srgbClr val="F3DA86"/>
                </a:solidFill>
              </a:rPr>
              <a:t> </a:t>
            </a:r>
            <a:r>
              <a:rPr sz="2800" spc="-45" dirty="0">
                <a:solidFill>
                  <a:srgbClr val="F3DA86"/>
                </a:solidFill>
              </a:rPr>
              <a:t>Roehampton</a:t>
            </a:r>
            <a:endParaRPr sz="2800"/>
          </a:p>
        </p:txBody>
      </p:sp>
      <p:grpSp>
        <p:nvGrpSpPr>
          <p:cNvPr id="10" name="object 10"/>
          <p:cNvGrpSpPr/>
          <p:nvPr/>
        </p:nvGrpSpPr>
        <p:grpSpPr>
          <a:xfrm>
            <a:off x="5042005" y="6253187"/>
            <a:ext cx="502920" cy="223520"/>
            <a:chOff x="5042005" y="6253187"/>
            <a:chExt cx="502920" cy="22352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2005" y="6253187"/>
              <a:ext cx="230006" cy="2233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14716" y="6253187"/>
              <a:ext cx="229996" cy="22339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0794" y="6302876"/>
            <a:ext cx="1540986" cy="1495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About</a:t>
            </a:r>
            <a:r>
              <a:rPr spc="-260" dirty="0"/>
              <a:t> </a:t>
            </a:r>
            <a:r>
              <a:rPr spc="-160" dirty="0"/>
              <a:t>The</a:t>
            </a:r>
            <a:r>
              <a:rPr spc="-225" dirty="0"/>
              <a:t> </a:t>
            </a:r>
            <a:r>
              <a:rPr spc="-135" dirty="0"/>
              <a:t>Students’</a:t>
            </a:r>
            <a:r>
              <a:rPr spc="-229" dirty="0"/>
              <a:t> </a:t>
            </a:r>
            <a:r>
              <a:rPr spc="-20" dirty="0"/>
              <a:t>Union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679524"/>
            <a:ext cx="5946775" cy="40652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0029" marR="137795" indent="-227329" algn="just">
              <a:lnSpc>
                <a:spcPct val="90100"/>
              </a:lnSpc>
              <a:spcBef>
                <a:spcPts val="385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Roehampton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Students’</a:t>
            </a:r>
            <a:r>
              <a:rPr sz="2400" spc="-1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Union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(RSU)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is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a 	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student-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led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charity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working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in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partnership 	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with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University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of</a:t>
            </a:r>
            <a:r>
              <a:rPr sz="24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Roehampton.</a:t>
            </a:r>
            <a:endParaRPr sz="2400">
              <a:latin typeface="Arial MT"/>
              <a:cs typeface="Arial MT"/>
            </a:endParaRPr>
          </a:p>
          <a:p>
            <a:pPr marL="240029" marR="165100" indent="-227329">
              <a:lnSpc>
                <a:spcPts val="2590"/>
              </a:lnSpc>
              <a:spcBef>
                <a:spcPts val="1035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Our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mission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is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to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make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life</a:t>
            </a:r>
            <a:r>
              <a:rPr sz="24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better 	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at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Roehampton.</a:t>
            </a:r>
            <a:endParaRPr sz="2400">
              <a:latin typeface="Arial MT"/>
              <a:cs typeface="Arial MT"/>
            </a:endParaRPr>
          </a:p>
          <a:p>
            <a:pPr marL="240029" marR="335915" indent="-227329">
              <a:lnSpc>
                <a:spcPts val="2590"/>
              </a:lnSpc>
              <a:spcBef>
                <a:spcPts val="1005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We’re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led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by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elected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officers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who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are 	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supported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by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professional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career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staff 	team.</a:t>
            </a:r>
            <a:endParaRPr sz="2400">
              <a:latin typeface="Arial MT"/>
              <a:cs typeface="Arial MT"/>
            </a:endParaRPr>
          </a:p>
          <a:p>
            <a:pPr marL="240029" marR="5080" indent="-227329">
              <a:lnSpc>
                <a:spcPts val="2590"/>
              </a:lnSpc>
              <a:spcBef>
                <a:spcPts val="1015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We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gather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feedback,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build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community,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D6D75"/>
                </a:solidFill>
                <a:latin typeface="Arial MT"/>
                <a:cs typeface="Arial MT"/>
              </a:rPr>
              <a:t>run 	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campaigns,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empower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student 	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representatives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across</a:t>
            </a:r>
            <a:r>
              <a:rPr sz="24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campus.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4" name="object 4" descr="A group of people in a park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16139" y="1615439"/>
            <a:ext cx="4818127" cy="36248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105"/>
              </a:spcBef>
            </a:pPr>
            <a:r>
              <a:rPr spc="-185" dirty="0"/>
              <a:t>Full-</a:t>
            </a:r>
            <a:r>
              <a:rPr spc="-75" dirty="0"/>
              <a:t>time</a:t>
            </a:r>
            <a:r>
              <a:rPr spc="-210" dirty="0"/>
              <a:t> </a:t>
            </a:r>
            <a:r>
              <a:rPr spc="-135" dirty="0"/>
              <a:t>Sabbatical</a:t>
            </a:r>
            <a:r>
              <a:rPr spc="-200" dirty="0"/>
              <a:t> </a:t>
            </a:r>
            <a:r>
              <a:rPr spc="-45" dirty="0"/>
              <a:t>Officers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3000" y="4406375"/>
            <a:ext cx="25730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b="1" dirty="0">
                <a:solidFill>
                  <a:srgbClr val="2C4E4F"/>
                </a:solidFill>
                <a:latin typeface="Arial"/>
                <a:cs typeface="Arial"/>
              </a:rPr>
              <a:t>Shane Lemos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C4E4F"/>
                </a:solidFill>
                <a:latin typeface="Arial MT"/>
                <a:cs typeface="Arial MT"/>
              </a:rPr>
              <a:t>President</a:t>
            </a:r>
            <a:r>
              <a:rPr sz="1800" spc="-40" dirty="0">
                <a:solidFill>
                  <a:srgbClr val="2C4E4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2C4E4F"/>
                </a:solidFill>
                <a:latin typeface="Arial MT"/>
                <a:cs typeface="Arial MT"/>
              </a:rPr>
              <a:t>Education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73412" y="4406375"/>
            <a:ext cx="351378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b="1" dirty="0" err="1">
                <a:solidFill>
                  <a:srgbClr val="2C4E4F"/>
                </a:solidFill>
                <a:latin typeface="Arial"/>
                <a:cs typeface="Arial"/>
              </a:rPr>
              <a:t>Kshiteej</a:t>
            </a:r>
            <a:r>
              <a:rPr lang="en-GB" sz="1800" b="1" dirty="0">
                <a:solidFill>
                  <a:srgbClr val="2C4E4F"/>
                </a:solidFill>
                <a:latin typeface="Arial"/>
                <a:cs typeface="Arial"/>
              </a:rPr>
              <a:t> Avinash Nimbalkar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C4E4F"/>
                </a:solidFill>
                <a:latin typeface="Arial MT"/>
                <a:cs typeface="Arial MT"/>
              </a:rPr>
              <a:t>President</a:t>
            </a:r>
            <a:r>
              <a:rPr sz="1800" spc="-35" dirty="0">
                <a:solidFill>
                  <a:srgbClr val="2C4E4F"/>
                </a:solidFill>
                <a:latin typeface="Arial MT"/>
                <a:cs typeface="Arial MT"/>
              </a:rPr>
              <a:t> </a:t>
            </a:r>
            <a:r>
              <a:rPr lang="en-GB" spc="-10" dirty="0">
                <a:solidFill>
                  <a:srgbClr val="2C4E4F"/>
                </a:solidFill>
                <a:latin typeface="Arial MT"/>
                <a:cs typeface="Arial MT"/>
              </a:rPr>
              <a:t>Community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90448"/>
            <a:ext cx="64465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5" dirty="0"/>
              <a:t>Representation</a:t>
            </a:r>
            <a:r>
              <a:rPr spc="-145" dirty="0"/>
              <a:t> </a:t>
            </a:r>
            <a:r>
              <a:rPr spc="-90" dirty="0"/>
              <a:t>Team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3674"/>
            <a:ext cx="10970261" cy="280782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95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Membership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8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Engagement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Manager</a:t>
            </a:r>
            <a:r>
              <a:rPr sz="28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-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Josh</a:t>
            </a:r>
            <a:r>
              <a:rPr sz="2800" b="1" spc="-5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2D6D75"/>
                </a:solidFill>
                <a:latin typeface="Arial"/>
                <a:cs typeface="Arial"/>
              </a:rPr>
              <a:t>Miskin</a:t>
            </a:r>
            <a:endParaRPr sz="2800" dirty="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994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Academic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Communities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Coordinator</a:t>
            </a:r>
            <a:r>
              <a:rPr lang="en-GB" sz="280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lang="en-GB" sz="2800" spc="-100" dirty="0">
                <a:solidFill>
                  <a:srgbClr val="2D6D75"/>
                </a:solidFill>
                <a:latin typeface="Arial MT"/>
                <a:cs typeface="Arial MT"/>
              </a:rPr>
              <a:t>- </a:t>
            </a:r>
            <a:r>
              <a:rPr lang="en-GB" sz="2800" b="1" spc="-95" dirty="0">
                <a:solidFill>
                  <a:srgbClr val="2D6D75"/>
                </a:solidFill>
                <a:latin typeface="Arial MT"/>
                <a:cs typeface="Arial MT"/>
              </a:rPr>
              <a:t>Alabhya Tiwari </a:t>
            </a:r>
            <a:endParaRPr sz="2800" b="1" dirty="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010"/>
              </a:spcBef>
              <a:buChar char="•"/>
              <a:tabLst>
                <a:tab pos="240029" algn="l"/>
              </a:tabLst>
            </a:pPr>
            <a:r>
              <a:rPr lang="en-GB" sz="2800" dirty="0">
                <a:solidFill>
                  <a:srgbClr val="2D6D75"/>
                </a:solidFill>
                <a:latin typeface="Arial MT"/>
                <a:cs typeface="Arial MT"/>
              </a:rPr>
              <a:t>Campaigns and Insights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Coordinator</a:t>
            </a:r>
            <a:r>
              <a:rPr lang="en-GB" sz="2800" spc="-80" dirty="0">
                <a:solidFill>
                  <a:srgbClr val="2D6D75"/>
                </a:solidFill>
                <a:latin typeface="Arial MT"/>
                <a:cs typeface="Arial MT"/>
              </a:rPr>
              <a:t>- </a:t>
            </a:r>
            <a:r>
              <a:rPr lang="en-GB" sz="2800" b="1" spc="-80" dirty="0">
                <a:solidFill>
                  <a:srgbClr val="2D6D75"/>
                </a:solidFill>
                <a:latin typeface="Arial MT"/>
                <a:cs typeface="Arial MT"/>
              </a:rPr>
              <a:t>Freddie Newell</a:t>
            </a:r>
            <a:endParaRPr sz="2800" b="1" dirty="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994"/>
              </a:spcBef>
              <a:buChar char="•"/>
              <a:tabLst>
                <a:tab pos="240029" algn="l"/>
              </a:tabLst>
            </a:pP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Representation</a:t>
            </a:r>
            <a:r>
              <a:rPr sz="2800" spc="-1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Assistants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(current</a:t>
            </a:r>
            <a:r>
              <a:rPr sz="28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students)</a:t>
            </a:r>
            <a:r>
              <a:rPr lang="en-GB" sz="2800" spc="-110" dirty="0">
                <a:solidFill>
                  <a:srgbClr val="2D6D75"/>
                </a:solidFill>
                <a:latin typeface="Arial MT"/>
                <a:cs typeface="Arial MT"/>
              </a:rPr>
              <a:t>- </a:t>
            </a:r>
            <a:r>
              <a:rPr lang="en-GB" sz="2800" b="1" dirty="0">
                <a:solidFill>
                  <a:srgbClr val="2D6D75"/>
                </a:solidFill>
                <a:latin typeface="Arial MT"/>
                <a:cs typeface="Arial MT"/>
              </a:rPr>
              <a:t>Divanshi &amp; </a:t>
            </a:r>
            <a:r>
              <a:rPr sz="2800" b="1" spc="-10" dirty="0">
                <a:solidFill>
                  <a:srgbClr val="2D6D75"/>
                </a:solidFill>
                <a:latin typeface="Arial"/>
                <a:cs typeface="Arial"/>
              </a:rPr>
              <a:t>Mariyam</a:t>
            </a:r>
            <a:endParaRPr sz="2800" b="1" dirty="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000"/>
              </a:spcBef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General</a:t>
            </a:r>
            <a:r>
              <a:rPr sz="28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Enquiries</a:t>
            </a:r>
            <a:r>
              <a:rPr sz="28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-</a:t>
            </a:r>
            <a:r>
              <a:rPr sz="28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Arial MT"/>
                <a:cs typeface="Arial MT"/>
                <a:hlinkClick r:id="rId2"/>
              </a:rPr>
              <a:t>studentvoice@roehampton.ac.uk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29741" y="575818"/>
            <a:ext cx="77704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Academic</a:t>
            </a:r>
            <a:r>
              <a:rPr spc="-305" dirty="0"/>
              <a:t> </a:t>
            </a:r>
            <a:r>
              <a:rPr spc="-105" dirty="0"/>
              <a:t>Representation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84958" y="1838960"/>
            <a:ext cx="8980170" cy="288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Listening</a:t>
            </a:r>
            <a:r>
              <a:rPr sz="2800" b="1" spc="-7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to</a:t>
            </a:r>
            <a:r>
              <a:rPr sz="2800" b="1" spc="-7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and</a:t>
            </a:r>
            <a:r>
              <a:rPr sz="2800" b="1" spc="-8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amplifying</a:t>
            </a:r>
            <a:r>
              <a:rPr sz="28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800" spc="-8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feedback.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475"/>
              </a:spcBef>
            </a:pPr>
            <a:endParaRPr sz="2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Driving</a:t>
            </a:r>
            <a:r>
              <a:rPr sz="2800" spc="-9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meaningful,</a:t>
            </a:r>
            <a:r>
              <a:rPr sz="2800" b="1" spc="-8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positive</a:t>
            </a:r>
            <a:r>
              <a:rPr sz="2800" b="1" spc="-9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2D6D75"/>
                </a:solidFill>
                <a:latin typeface="Arial"/>
                <a:cs typeface="Arial"/>
              </a:rPr>
              <a:t>change.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45"/>
              </a:spcBef>
            </a:pP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020"/>
              </a:lnSpc>
            </a:pP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Working</a:t>
            </a:r>
            <a:r>
              <a:rPr sz="2800" b="1" spc="-8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in</a:t>
            </a:r>
            <a:r>
              <a:rPr sz="2800" b="1" spc="-9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D6D75"/>
                </a:solidFill>
                <a:latin typeface="Arial"/>
                <a:cs typeface="Arial"/>
              </a:rPr>
              <a:t>partnership</a:t>
            </a:r>
            <a:r>
              <a:rPr sz="2800" b="1" spc="-6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with</a:t>
            </a:r>
            <a:r>
              <a:rPr sz="2800" spc="-9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academic</a:t>
            </a:r>
            <a:r>
              <a:rPr sz="28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8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D6D75"/>
                </a:solidFill>
                <a:latin typeface="Arial MT"/>
                <a:cs typeface="Arial MT"/>
              </a:rPr>
              <a:t>professional staff.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9403" y="1813878"/>
            <a:ext cx="640080" cy="584200"/>
          </a:xfrm>
          <a:custGeom>
            <a:avLst/>
            <a:gdLst/>
            <a:ahLst/>
            <a:cxnLst/>
            <a:rect l="l" t="t" r="r" b="b"/>
            <a:pathLst>
              <a:path w="640080" h="584200">
                <a:moveTo>
                  <a:pt x="512033" y="453879"/>
                </a:moveTo>
                <a:lnTo>
                  <a:pt x="384024" y="453879"/>
                </a:lnTo>
                <a:lnTo>
                  <a:pt x="512033" y="583586"/>
                </a:lnTo>
                <a:lnTo>
                  <a:pt x="512033" y="453879"/>
                </a:lnTo>
                <a:close/>
              </a:path>
              <a:path w="640080" h="584200">
                <a:moveTo>
                  <a:pt x="608047" y="0"/>
                </a:moveTo>
                <a:lnTo>
                  <a:pt x="32002" y="0"/>
                </a:lnTo>
                <a:lnTo>
                  <a:pt x="0" y="32379"/>
                </a:lnTo>
                <a:lnTo>
                  <a:pt x="0" y="421499"/>
                </a:lnTo>
                <a:lnTo>
                  <a:pt x="32002" y="453879"/>
                </a:lnTo>
                <a:lnTo>
                  <a:pt x="608039" y="453879"/>
                </a:lnTo>
                <a:lnTo>
                  <a:pt x="620556" y="451278"/>
                </a:lnTo>
                <a:lnTo>
                  <a:pt x="630749" y="444319"/>
                </a:lnTo>
                <a:lnTo>
                  <a:pt x="637588" y="434046"/>
                </a:lnTo>
                <a:lnTo>
                  <a:pt x="640041" y="421500"/>
                </a:lnTo>
                <a:lnTo>
                  <a:pt x="640041" y="272967"/>
                </a:lnTo>
                <a:lnTo>
                  <a:pt x="169422" y="272967"/>
                </a:lnTo>
                <a:lnTo>
                  <a:pt x="151106" y="269269"/>
                </a:lnTo>
                <a:lnTo>
                  <a:pt x="136147" y="259184"/>
                </a:lnTo>
                <a:lnTo>
                  <a:pt x="126060" y="244224"/>
                </a:lnTo>
                <a:lnTo>
                  <a:pt x="122360" y="225904"/>
                </a:lnTo>
                <a:lnTo>
                  <a:pt x="126060" y="207587"/>
                </a:lnTo>
                <a:lnTo>
                  <a:pt x="136147" y="192627"/>
                </a:lnTo>
                <a:lnTo>
                  <a:pt x="151106" y="182540"/>
                </a:lnTo>
                <a:lnTo>
                  <a:pt x="169422" y="178841"/>
                </a:lnTo>
                <a:lnTo>
                  <a:pt x="640041" y="178841"/>
                </a:lnTo>
                <a:lnTo>
                  <a:pt x="640041" y="32379"/>
                </a:lnTo>
                <a:lnTo>
                  <a:pt x="637588" y="19837"/>
                </a:lnTo>
                <a:lnTo>
                  <a:pt x="630750" y="9565"/>
                </a:lnTo>
                <a:lnTo>
                  <a:pt x="620560" y="2606"/>
                </a:lnTo>
                <a:lnTo>
                  <a:pt x="608047" y="0"/>
                </a:lnTo>
                <a:close/>
              </a:path>
              <a:path w="640080" h="584200">
                <a:moveTo>
                  <a:pt x="320020" y="178841"/>
                </a:moveTo>
                <a:lnTo>
                  <a:pt x="169422" y="178841"/>
                </a:lnTo>
                <a:lnTo>
                  <a:pt x="187742" y="182540"/>
                </a:lnTo>
                <a:lnTo>
                  <a:pt x="202701" y="192627"/>
                </a:lnTo>
                <a:lnTo>
                  <a:pt x="212786" y="207587"/>
                </a:lnTo>
                <a:lnTo>
                  <a:pt x="216484" y="225904"/>
                </a:lnTo>
                <a:lnTo>
                  <a:pt x="212786" y="244224"/>
                </a:lnTo>
                <a:lnTo>
                  <a:pt x="202701" y="259184"/>
                </a:lnTo>
                <a:lnTo>
                  <a:pt x="187742" y="269269"/>
                </a:lnTo>
                <a:lnTo>
                  <a:pt x="169422" y="272967"/>
                </a:lnTo>
                <a:lnTo>
                  <a:pt x="320020" y="272967"/>
                </a:lnTo>
                <a:lnTo>
                  <a:pt x="301704" y="269269"/>
                </a:lnTo>
                <a:lnTo>
                  <a:pt x="286745" y="259184"/>
                </a:lnTo>
                <a:lnTo>
                  <a:pt x="276658" y="244224"/>
                </a:lnTo>
                <a:lnTo>
                  <a:pt x="272958" y="225904"/>
                </a:lnTo>
                <a:lnTo>
                  <a:pt x="276658" y="207587"/>
                </a:lnTo>
                <a:lnTo>
                  <a:pt x="286745" y="192627"/>
                </a:lnTo>
                <a:lnTo>
                  <a:pt x="301704" y="182540"/>
                </a:lnTo>
                <a:lnTo>
                  <a:pt x="320020" y="178841"/>
                </a:lnTo>
                <a:close/>
              </a:path>
              <a:path w="640080" h="584200">
                <a:moveTo>
                  <a:pt x="470618" y="178841"/>
                </a:moveTo>
                <a:lnTo>
                  <a:pt x="320020" y="178841"/>
                </a:lnTo>
                <a:lnTo>
                  <a:pt x="338340" y="182540"/>
                </a:lnTo>
                <a:lnTo>
                  <a:pt x="353299" y="192627"/>
                </a:lnTo>
                <a:lnTo>
                  <a:pt x="363384" y="207587"/>
                </a:lnTo>
                <a:lnTo>
                  <a:pt x="367082" y="225904"/>
                </a:lnTo>
                <a:lnTo>
                  <a:pt x="363384" y="244224"/>
                </a:lnTo>
                <a:lnTo>
                  <a:pt x="353299" y="259184"/>
                </a:lnTo>
                <a:lnTo>
                  <a:pt x="338340" y="269269"/>
                </a:lnTo>
                <a:lnTo>
                  <a:pt x="320020" y="272967"/>
                </a:lnTo>
                <a:lnTo>
                  <a:pt x="470618" y="272967"/>
                </a:lnTo>
                <a:lnTo>
                  <a:pt x="452302" y="269269"/>
                </a:lnTo>
                <a:lnTo>
                  <a:pt x="437343" y="259184"/>
                </a:lnTo>
                <a:lnTo>
                  <a:pt x="427256" y="244224"/>
                </a:lnTo>
                <a:lnTo>
                  <a:pt x="423556" y="225904"/>
                </a:lnTo>
                <a:lnTo>
                  <a:pt x="427256" y="207587"/>
                </a:lnTo>
                <a:lnTo>
                  <a:pt x="437343" y="192627"/>
                </a:lnTo>
                <a:lnTo>
                  <a:pt x="452302" y="182540"/>
                </a:lnTo>
                <a:lnTo>
                  <a:pt x="470618" y="178841"/>
                </a:lnTo>
                <a:close/>
              </a:path>
              <a:path w="640080" h="584200">
                <a:moveTo>
                  <a:pt x="640041" y="178841"/>
                </a:moveTo>
                <a:lnTo>
                  <a:pt x="470618" y="178841"/>
                </a:lnTo>
                <a:lnTo>
                  <a:pt x="488938" y="182540"/>
                </a:lnTo>
                <a:lnTo>
                  <a:pt x="503897" y="192627"/>
                </a:lnTo>
                <a:lnTo>
                  <a:pt x="513982" y="207587"/>
                </a:lnTo>
                <a:lnTo>
                  <a:pt x="517680" y="225904"/>
                </a:lnTo>
                <a:lnTo>
                  <a:pt x="513982" y="244224"/>
                </a:lnTo>
                <a:lnTo>
                  <a:pt x="503897" y="259184"/>
                </a:lnTo>
                <a:lnTo>
                  <a:pt x="488938" y="269269"/>
                </a:lnTo>
                <a:lnTo>
                  <a:pt x="470618" y="272967"/>
                </a:lnTo>
                <a:lnTo>
                  <a:pt x="640041" y="272967"/>
                </a:lnTo>
                <a:lnTo>
                  <a:pt x="640041" y="178841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5316" y="2842298"/>
            <a:ext cx="706120" cy="495934"/>
          </a:xfrm>
          <a:custGeom>
            <a:avLst/>
            <a:gdLst/>
            <a:ahLst/>
            <a:cxnLst/>
            <a:rect l="l" t="t" r="r" b="b"/>
            <a:pathLst>
              <a:path w="706119" h="495935">
                <a:moveTo>
                  <a:pt x="643868" y="0"/>
                </a:moveTo>
                <a:lnTo>
                  <a:pt x="252810" y="369684"/>
                </a:lnTo>
                <a:lnTo>
                  <a:pt x="64918" y="177203"/>
                </a:lnTo>
                <a:lnTo>
                  <a:pt x="0" y="239072"/>
                </a:lnTo>
                <a:lnTo>
                  <a:pt x="249754" y="495713"/>
                </a:lnTo>
                <a:lnTo>
                  <a:pt x="315440" y="434608"/>
                </a:lnTo>
                <a:lnTo>
                  <a:pt x="705735" y="64160"/>
                </a:lnTo>
                <a:lnTo>
                  <a:pt x="643868" y="0"/>
                </a:lnTo>
                <a:close/>
              </a:path>
            </a:pathLst>
          </a:custGeom>
          <a:solidFill>
            <a:srgbClr val="2C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0027" y="3981872"/>
            <a:ext cx="877857" cy="544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18820"/>
            <a:ext cx="95592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Academic</a:t>
            </a:r>
            <a:r>
              <a:rPr spc="-215" dirty="0"/>
              <a:t> </a:t>
            </a:r>
            <a:r>
              <a:rPr spc="-125" dirty="0"/>
              <a:t>Representation</a:t>
            </a:r>
            <a:r>
              <a:rPr spc="-260" dirty="0"/>
              <a:t> </a:t>
            </a:r>
            <a:r>
              <a:rPr spc="-85" dirty="0"/>
              <a:t>Roles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1684401"/>
          <a:ext cx="10515600" cy="4022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spc="-2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Role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2400" b="1" spc="-145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Area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Core</a:t>
                      </a:r>
                      <a:r>
                        <a:rPr sz="2400" b="1" spc="-4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Responsibilities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Programme</a:t>
                      </a:r>
                      <a:r>
                        <a:rPr sz="2400" b="1" spc="-9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Reps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Programme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809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Gather</a:t>
                      </a:r>
                      <a:r>
                        <a:rPr sz="2400" spc="-8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feedback,</a:t>
                      </a:r>
                      <a:r>
                        <a:rPr sz="2400" spc="-8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attend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Programme</a:t>
                      </a:r>
                      <a:r>
                        <a:rPr sz="2400" spc="-10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Boards,</a:t>
                      </a:r>
                      <a:r>
                        <a:rPr sz="2400" spc="-10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communicate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with</a:t>
                      </a:r>
                      <a:r>
                        <a:rPr sz="2400" spc="-6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students</a:t>
                      </a:r>
                      <a:r>
                        <a:rPr sz="2400" spc="-6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sz="2400" spc="-5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staff.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School</a:t>
                      </a:r>
                      <a:r>
                        <a:rPr sz="2400" b="1" spc="-55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Reps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School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9302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Chair</a:t>
                      </a:r>
                      <a:r>
                        <a:rPr sz="2400" spc="-9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School</a:t>
                      </a:r>
                      <a:r>
                        <a:rPr sz="2400" spc="-8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Student</a:t>
                      </a:r>
                      <a:r>
                        <a:rPr sz="2400" spc="-9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Voice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Forums</a:t>
                      </a:r>
                      <a:r>
                        <a:rPr sz="2400" spc="-5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(SSVF),</a:t>
                      </a:r>
                      <a:r>
                        <a:rPr sz="2400" spc="-5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lead</a:t>
                      </a:r>
                      <a:r>
                        <a:rPr sz="2400" spc="-5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School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Networks,</a:t>
                      </a:r>
                      <a:r>
                        <a:rPr sz="2400" spc="-4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meet</a:t>
                      </a:r>
                      <a:r>
                        <a:rPr sz="2400" spc="-5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with</a:t>
                      </a:r>
                      <a:r>
                        <a:rPr sz="2400" spc="-4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Deans.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085">
                <a:tc>
                  <a:txBody>
                    <a:bodyPr/>
                    <a:lstStyle/>
                    <a:p>
                      <a:pPr marL="91440" marR="1311910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400" b="1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Vice</a:t>
                      </a:r>
                      <a:r>
                        <a:rPr sz="2400" b="1" spc="-10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2C4E4F"/>
                          </a:solidFill>
                          <a:latin typeface="Arial"/>
                          <a:cs typeface="Arial"/>
                        </a:rPr>
                        <a:t>President Education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22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University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508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Represents</a:t>
                      </a:r>
                      <a:r>
                        <a:rPr sz="2400" spc="-7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students</a:t>
                      </a:r>
                      <a:r>
                        <a:rPr sz="2400" spc="-7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at</a:t>
                      </a:r>
                      <a:r>
                        <a:rPr sz="2400" spc="-7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University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Committees,</a:t>
                      </a:r>
                      <a:r>
                        <a:rPr sz="2400" spc="-6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runs</a:t>
                      </a:r>
                      <a:r>
                        <a:rPr sz="2400" spc="-6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campaigns,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drives</a:t>
                      </a:r>
                      <a:r>
                        <a:rPr sz="2400" spc="-6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policy</a:t>
                      </a:r>
                      <a:r>
                        <a:rPr sz="2400" spc="-65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solidFill>
                            <a:srgbClr val="2C4E4F"/>
                          </a:solidFill>
                          <a:latin typeface="Arial MT"/>
                          <a:cs typeface="Arial MT"/>
                        </a:rPr>
                        <a:t>change.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18820"/>
            <a:ext cx="52070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Programme</a:t>
            </a:r>
            <a:r>
              <a:rPr spc="-225" dirty="0"/>
              <a:t> </a:t>
            </a:r>
            <a:r>
              <a:rPr spc="-105" dirty="0"/>
              <a:t>Reps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pc="-10" dirty="0"/>
              <a:t>Voluntary</a:t>
            </a:r>
            <a:r>
              <a:rPr spc="-70" dirty="0"/>
              <a:t> </a:t>
            </a:r>
            <a:r>
              <a:rPr dirty="0"/>
              <a:t>•</a:t>
            </a:r>
            <a:r>
              <a:rPr spc="-145" dirty="0"/>
              <a:t> </a:t>
            </a:r>
            <a:r>
              <a:rPr dirty="0"/>
              <a:t>At</a:t>
            </a:r>
            <a:r>
              <a:rPr spc="-55" dirty="0"/>
              <a:t> </a:t>
            </a:r>
            <a:r>
              <a:rPr dirty="0"/>
              <a:t>least</a:t>
            </a:r>
            <a:r>
              <a:rPr spc="-60" dirty="0"/>
              <a:t> </a:t>
            </a:r>
            <a:r>
              <a:rPr dirty="0"/>
              <a:t>2,</a:t>
            </a:r>
            <a:r>
              <a:rPr spc="-65" dirty="0"/>
              <a:t> </a:t>
            </a:r>
            <a:r>
              <a:rPr dirty="0"/>
              <a:t>per</a:t>
            </a:r>
            <a:r>
              <a:rPr spc="-60" dirty="0"/>
              <a:t> </a:t>
            </a:r>
            <a:r>
              <a:rPr dirty="0"/>
              <a:t>programme,</a:t>
            </a:r>
            <a:r>
              <a:rPr spc="-55" dirty="0"/>
              <a:t> </a:t>
            </a:r>
            <a:r>
              <a:rPr dirty="0"/>
              <a:t>per</a:t>
            </a:r>
            <a:r>
              <a:rPr spc="-60" dirty="0"/>
              <a:t> </a:t>
            </a:r>
            <a:r>
              <a:rPr spc="-20" dirty="0"/>
              <a:t>year</a:t>
            </a: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b="0" dirty="0">
                <a:latin typeface="Arial MT"/>
                <a:cs typeface="Arial MT"/>
              </a:rPr>
              <a:t>Represent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academic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interests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at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programme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level.</a:t>
            </a: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b="0" dirty="0">
                <a:latin typeface="Arial MT"/>
                <a:cs typeface="Arial MT"/>
              </a:rPr>
              <a:t>Collect</a:t>
            </a:r>
            <a:r>
              <a:rPr b="0" spc="-3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feedback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from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peers.</a:t>
            </a: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b="0" dirty="0">
                <a:latin typeface="Arial MT"/>
                <a:cs typeface="Arial MT"/>
              </a:rPr>
              <a:t>Use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the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SU’s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feedback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tool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to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log</a:t>
            </a:r>
            <a:r>
              <a:rPr b="0" spc="-5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issues</a:t>
            </a:r>
            <a:r>
              <a:rPr b="0" spc="-5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ideas.</a:t>
            </a:r>
          </a:p>
          <a:p>
            <a:pPr marL="240029" marR="5080" indent="-227329">
              <a:lnSpc>
                <a:spcPts val="2590"/>
              </a:lnSpc>
              <a:spcBef>
                <a:spcPts val="1035"/>
              </a:spcBef>
              <a:buChar char="•"/>
              <a:tabLst>
                <a:tab pos="241300" algn="l"/>
              </a:tabLst>
            </a:pPr>
            <a:r>
              <a:rPr b="0" dirty="0">
                <a:latin typeface="Arial MT"/>
                <a:cs typeface="Arial MT"/>
              </a:rPr>
              <a:t>Attend</a:t>
            </a:r>
            <a:r>
              <a:rPr b="0" spc="-10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Programme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Boards,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Student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Voice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Forums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spc="-50" dirty="0">
                <a:latin typeface="Arial MT"/>
                <a:cs typeface="Arial MT"/>
              </a:rPr>
              <a:t>&amp; 	</a:t>
            </a:r>
            <a:r>
              <a:rPr b="0" dirty="0">
                <a:latin typeface="Arial MT"/>
                <a:cs typeface="Arial MT"/>
              </a:rPr>
              <a:t>RSU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meetings.</a:t>
            </a:r>
          </a:p>
          <a:p>
            <a:pPr marL="240029" marR="43180" indent="-227329">
              <a:lnSpc>
                <a:spcPts val="2590"/>
              </a:lnSpc>
              <a:spcBef>
                <a:spcPts val="1005"/>
              </a:spcBef>
              <a:buChar char="•"/>
              <a:tabLst>
                <a:tab pos="241300" algn="l"/>
              </a:tabLst>
            </a:pPr>
            <a:r>
              <a:rPr b="0" dirty="0">
                <a:latin typeface="Arial MT"/>
                <a:cs typeface="Arial MT"/>
              </a:rPr>
              <a:t>Encourage</a:t>
            </a:r>
            <a:r>
              <a:rPr b="0" spc="-10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survey</a:t>
            </a:r>
            <a:r>
              <a:rPr b="0" spc="-11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engagement</a:t>
            </a:r>
            <a:r>
              <a:rPr b="0" spc="-9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(Speak</a:t>
            </a:r>
            <a:r>
              <a:rPr b="0" spc="-114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Week,</a:t>
            </a:r>
            <a:r>
              <a:rPr b="0" spc="-120" dirty="0">
                <a:latin typeface="Arial MT"/>
                <a:cs typeface="Arial MT"/>
              </a:rPr>
              <a:t> </a:t>
            </a:r>
            <a:r>
              <a:rPr b="0" spc="-20" dirty="0">
                <a:latin typeface="Arial MT"/>
                <a:cs typeface="Arial MT"/>
              </a:rPr>
              <a:t>NSS, 	</a:t>
            </a:r>
            <a:r>
              <a:rPr b="0" spc="-10" dirty="0">
                <a:latin typeface="Arial MT"/>
                <a:cs typeface="Arial MT"/>
              </a:rPr>
              <a:t>etc.).</a:t>
            </a:r>
          </a:p>
          <a:p>
            <a:pPr marL="240029" marR="190500" indent="-227329">
              <a:lnSpc>
                <a:spcPts val="2590"/>
              </a:lnSpc>
              <a:spcBef>
                <a:spcPts val="1010"/>
              </a:spcBef>
              <a:buChar char="•"/>
              <a:tabLst>
                <a:tab pos="241300" algn="l"/>
              </a:tabLst>
            </a:pPr>
            <a:r>
              <a:rPr b="0" dirty="0">
                <a:latin typeface="Arial MT"/>
                <a:cs typeface="Arial MT"/>
              </a:rPr>
              <a:t>Share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student</a:t>
            </a:r>
            <a:r>
              <a:rPr b="0" spc="-7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feedback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and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meet</a:t>
            </a:r>
            <a:r>
              <a:rPr b="0" spc="-8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with</a:t>
            </a:r>
            <a:r>
              <a:rPr b="0" spc="-60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Programme 	Leads.</a:t>
            </a:r>
          </a:p>
        </p:txBody>
      </p:sp>
      <p:sp>
        <p:nvSpPr>
          <p:cNvPr id="4" name="object 4"/>
          <p:cNvSpPr/>
          <p:nvPr/>
        </p:nvSpPr>
        <p:spPr>
          <a:xfrm>
            <a:off x="1294074" y="2678535"/>
            <a:ext cx="522605" cy="522605"/>
          </a:xfrm>
          <a:custGeom>
            <a:avLst/>
            <a:gdLst/>
            <a:ahLst/>
            <a:cxnLst/>
            <a:rect l="l" t="t" r="r" b="b"/>
            <a:pathLst>
              <a:path w="522605" h="522605">
                <a:moveTo>
                  <a:pt x="261190" y="0"/>
                </a:moveTo>
                <a:lnTo>
                  <a:pt x="214245" y="4208"/>
                </a:lnTo>
                <a:lnTo>
                  <a:pt x="170059" y="16343"/>
                </a:lnTo>
                <a:lnTo>
                  <a:pt x="129369" y="35664"/>
                </a:lnTo>
                <a:lnTo>
                  <a:pt x="92915" y="61436"/>
                </a:lnTo>
                <a:lnTo>
                  <a:pt x="61434" y="92918"/>
                </a:lnTo>
                <a:lnTo>
                  <a:pt x="35663" y="129374"/>
                </a:lnTo>
                <a:lnTo>
                  <a:pt x="16342" y="170064"/>
                </a:lnTo>
                <a:lnTo>
                  <a:pt x="4208" y="214252"/>
                </a:lnTo>
                <a:lnTo>
                  <a:pt x="13" y="261053"/>
                </a:lnTo>
                <a:lnTo>
                  <a:pt x="0" y="261199"/>
                </a:lnTo>
                <a:lnTo>
                  <a:pt x="4162" y="307634"/>
                </a:lnTo>
                <a:lnTo>
                  <a:pt x="16342" y="352343"/>
                </a:lnTo>
                <a:lnTo>
                  <a:pt x="35663" y="393034"/>
                </a:lnTo>
                <a:lnTo>
                  <a:pt x="61434" y="429489"/>
                </a:lnTo>
                <a:lnTo>
                  <a:pt x="92915" y="460970"/>
                </a:lnTo>
                <a:lnTo>
                  <a:pt x="129369" y="486738"/>
                </a:lnTo>
                <a:lnTo>
                  <a:pt x="170059" y="506057"/>
                </a:lnTo>
                <a:lnTo>
                  <a:pt x="214245" y="518190"/>
                </a:lnTo>
                <a:lnTo>
                  <a:pt x="261190" y="522398"/>
                </a:lnTo>
                <a:lnTo>
                  <a:pt x="308142" y="518190"/>
                </a:lnTo>
                <a:lnTo>
                  <a:pt x="352331" y="506057"/>
                </a:lnTo>
                <a:lnTo>
                  <a:pt x="393022" y="486738"/>
                </a:lnTo>
                <a:lnTo>
                  <a:pt x="424893" y="464208"/>
                </a:lnTo>
                <a:lnTo>
                  <a:pt x="261190" y="464208"/>
                </a:lnTo>
                <a:lnTo>
                  <a:pt x="214612" y="458843"/>
                </a:lnTo>
                <a:lnTo>
                  <a:pt x="171853" y="443559"/>
                </a:lnTo>
                <a:lnTo>
                  <a:pt x="134133" y="419576"/>
                </a:lnTo>
                <a:lnTo>
                  <a:pt x="102673" y="388115"/>
                </a:lnTo>
                <a:lnTo>
                  <a:pt x="78691" y="350394"/>
                </a:lnTo>
                <a:lnTo>
                  <a:pt x="63407" y="307634"/>
                </a:lnTo>
                <a:lnTo>
                  <a:pt x="58059" y="261199"/>
                </a:lnTo>
                <a:lnTo>
                  <a:pt x="58042" y="261053"/>
                </a:lnTo>
                <a:lnTo>
                  <a:pt x="63457" y="214504"/>
                </a:lnTo>
                <a:lnTo>
                  <a:pt x="78767" y="171770"/>
                </a:lnTo>
                <a:lnTo>
                  <a:pt x="102756" y="134069"/>
                </a:lnTo>
                <a:lnTo>
                  <a:pt x="134209" y="102615"/>
                </a:lnTo>
                <a:lnTo>
                  <a:pt x="171910" y="78624"/>
                </a:lnTo>
                <a:lnTo>
                  <a:pt x="214642" y="63314"/>
                </a:lnTo>
                <a:lnTo>
                  <a:pt x="261190" y="57899"/>
                </a:lnTo>
                <a:lnTo>
                  <a:pt x="424472" y="57899"/>
                </a:lnTo>
                <a:lnTo>
                  <a:pt x="393021" y="35664"/>
                </a:lnTo>
                <a:lnTo>
                  <a:pt x="352331" y="16343"/>
                </a:lnTo>
                <a:lnTo>
                  <a:pt x="308142" y="4208"/>
                </a:lnTo>
                <a:lnTo>
                  <a:pt x="261190" y="0"/>
                </a:lnTo>
                <a:close/>
              </a:path>
              <a:path w="522605" h="522605">
                <a:moveTo>
                  <a:pt x="424472" y="57899"/>
                </a:moveTo>
                <a:lnTo>
                  <a:pt x="261190" y="57899"/>
                </a:lnTo>
                <a:lnTo>
                  <a:pt x="308206" y="63314"/>
                </a:lnTo>
                <a:lnTo>
                  <a:pt x="307915" y="63314"/>
                </a:lnTo>
                <a:lnTo>
                  <a:pt x="350658" y="78624"/>
                </a:lnTo>
                <a:lnTo>
                  <a:pt x="388341" y="102615"/>
                </a:lnTo>
                <a:lnTo>
                  <a:pt x="419764" y="134069"/>
                </a:lnTo>
                <a:lnTo>
                  <a:pt x="442645" y="170064"/>
                </a:lnTo>
                <a:lnTo>
                  <a:pt x="458895" y="214252"/>
                </a:lnTo>
                <a:lnTo>
                  <a:pt x="464338" y="261053"/>
                </a:lnTo>
                <a:lnTo>
                  <a:pt x="458974" y="307634"/>
                </a:lnTo>
                <a:lnTo>
                  <a:pt x="443694" y="350394"/>
                </a:lnTo>
                <a:lnTo>
                  <a:pt x="419715" y="388115"/>
                </a:lnTo>
                <a:lnTo>
                  <a:pt x="388257" y="419576"/>
                </a:lnTo>
                <a:lnTo>
                  <a:pt x="350538" y="443559"/>
                </a:lnTo>
                <a:lnTo>
                  <a:pt x="307776" y="458843"/>
                </a:lnTo>
                <a:lnTo>
                  <a:pt x="261190" y="464208"/>
                </a:lnTo>
                <a:lnTo>
                  <a:pt x="424893" y="464208"/>
                </a:lnTo>
                <a:lnTo>
                  <a:pt x="460955" y="429489"/>
                </a:lnTo>
                <a:lnTo>
                  <a:pt x="486722" y="393034"/>
                </a:lnTo>
                <a:lnTo>
                  <a:pt x="506041" y="352343"/>
                </a:lnTo>
                <a:lnTo>
                  <a:pt x="518173" y="308152"/>
                </a:lnTo>
                <a:lnTo>
                  <a:pt x="522381" y="261199"/>
                </a:lnTo>
                <a:lnTo>
                  <a:pt x="518195" y="214504"/>
                </a:lnTo>
                <a:lnTo>
                  <a:pt x="518173" y="214252"/>
                </a:lnTo>
                <a:lnTo>
                  <a:pt x="506041" y="170064"/>
                </a:lnTo>
                <a:lnTo>
                  <a:pt x="486722" y="129374"/>
                </a:lnTo>
                <a:lnTo>
                  <a:pt x="460955" y="92918"/>
                </a:lnTo>
                <a:lnTo>
                  <a:pt x="429475" y="61436"/>
                </a:lnTo>
                <a:lnTo>
                  <a:pt x="424472" y="57899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87090" y="2678535"/>
            <a:ext cx="522605" cy="522605"/>
          </a:xfrm>
          <a:custGeom>
            <a:avLst/>
            <a:gdLst/>
            <a:ahLst/>
            <a:cxnLst/>
            <a:rect l="l" t="t" r="r" b="b"/>
            <a:pathLst>
              <a:path w="522605" h="522605">
                <a:moveTo>
                  <a:pt x="261190" y="0"/>
                </a:moveTo>
                <a:lnTo>
                  <a:pt x="214245" y="4208"/>
                </a:lnTo>
                <a:lnTo>
                  <a:pt x="170059" y="16343"/>
                </a:lnTo>
                <a:lnTo>
                  <a:pt x="129369" y="35664"/>
                </a:lnTo>
                <a:lnTo>
                  <a:pt x="92915" y="61436"/>
                </a:lnTo>
                <a:lnTo>
                  <a:pt x="61434" y="92918"/>
                </a:lnTo>
                <a:lnTo>
                  <a:pt x="35663" y="129374"/>
                </a:lnTo>
                <a:lnTo>
                  <a:pt x="16342" y="170064"/>
                </a:lnTo>
                <a:lnTo>
                  <a:pt x="4208" y="214252"/>
                </a:lnTo>
                <a:lnTo>
                  <a:pt x="13" y="261053"/>
                </a:lnTo>
                <a:lnTo>
                  <a:pt x="0" y="261199"/>
                </a:lnTo>
                <a:lnTo>
                  <a:pt x="4162" y="307634"/>
                </a:lnTo>
                <a:lnTo>
                  <a:pt x="16342" y="352343"/>
                </a:lnTo>
                <a:lnTo>
                  <a:pt x="35663" y="393034"/>
                </a:lnTo>
                <a:lnTo>
                  <a:pt x="61434" y="429489"/>
                </a:lnTo>
                <a:lnTo>
                  <a:pt x="92915" y="460970"/>
                </a:lnTo>
                <a:lnTo>
                  <a:pt x="129369" y="486738"/>
                </a:lnTo>
                <a:lnTo>
                  <a:pt x="170059" y="506057"/>
                </a:lnTo>
                <a:lnTo>
                  <a:pt x="214245" y="518190"/>
                </a:lnTo>
                <a:lnTo>
                  <a:pt x="261190" y="522398"/>
                </a:lnTo>
                <a:lnTo>
                  <a:pt x="308142" y="518190"/>
                </a:lnTo>
                <a:lnTo>
                  <a:pt x="352331" y="506057"/>
                </a:lnTo>
                <a:lnTo>
                  <a:pt x="393022" y="486738"/>
                </a:lnTo>
                <a:lnTo>
                  <a:pt x="424893" y="464208"/>
                </a:lnTo>
                <a:lnTo>
                  <a:pt x="261190" y="464208"/>
                </a:lnTo>
                <a:lnTo>
                  <a:pt x="214612" y="458843"/>
                </a:lnTo>
                <a:lnTo>
                  <a:pt x="171853" y="443559"/>
                </a:lnTo>
                <a:lnTo>
                  <a:pt x="134133" y="419576"/>
                </a:lnTo>
                <a:lnTo>
                  <a:pt x="102673" y="388115"/>
                </a:lnTo>
                <a:lnTo>
                  <a:pt x="78691" y="350394"/>
                </a:lnTo>
                <a:lnTo>
                  <a:pt x="63407" y="307634"/>
                </a:lnTo>
                <a:lnTo>
                  <a:pt x="58059" y="261199"/>
                </a:lnTo>
                <a:lnTo>
                  <a:pt x="58042" y="261053"/>
                </a:lnTo>
                <a:lnTo>
                  <a:pt x="63457" y="214504"/>
                </a:lnTo>
                <a:lnTo>
                  <a:pt x="78767" y="171770"/>
                </a:lnTo>
                <a:lnTo>
                  <a:pt x="102756" y="134069"/>
                </a:lnTo>
                <a:lnTo>
                  <a:pt x="134209" y="102615"/>
                </a:lnTo>
                <a:lnTo>
                  <a:pt x="171910" y="78624"/>
                </a:lnTo>
                <a:lnTo>
                  <a:pt x="214642" y="63314"/>
                </a:lnTo>
                <a:lnTo>
                  <a:pt x="261190" y="57899"/>
                </a:lnTo>
                <a:lnTo>
                  <a:pt x="424472" y="57899"/>
                </a:lnTo>
                <a:lnTo>
                  <a:pt x="393021" y="35664"/>
                </a:lnTo>
                <a:lnTo>
                  <a:pt x="352331" y="16343"/>
                </a:lnTo>
                <a:lnTo>
                  <a:pt x="308142" y="4208"/>
                </a:lnTo>
                <a:lnTo>
                  <a:pt x="261190" y="0"/>
                </a:lnTo>
                <a:close/>
              </a:path>
              <a:path w="522605" h="522605">
                <a:moveTo>
                  <a:pt x="424472" y="57899"/>
                </a:moveTo>
                <a:lnTo>
                  <a:pt x="261190" y="57899"/>
                </a:lnTo>
                <a:lnTo>
                  <a:pt x="308206" y="63314"/>
                </a:lnTo>
                <a:lnTo>
                  <a:pt x="307915" y="63314"/>
                </a:lnTo>
                <a:lnTo>
                  <a:pt x="350658" y="78624"/>
                </a:lnTo>
                <a:lnTo>
                  <a:pt x="388341" y="102615"/>
                </a:lnTo>
                <a:lnTo>
                  <a:pt x="419764" y="134069"/>
                </a:lnTo>
                <a:lnTo>
                  <a:pt x="442645" y="170064"/>
                </a:lnTo>
                <a:lnTo>
                  <a:pt x="458895" y="214252"/>
                </a:lnTo>
                <a:lnTo>
                  <a:pt x="464338" y="261053"/>
                </a:lnTo>
                <a:lnTo>
                  <a:pt x="458974" y="307634"/>
                </a:lnTo>
                <a:lnTo>
                  <a:pt x="443694" y="350394"/>
                </a:lnTo>
                <a:lnTo>
                  <a:pt x="419715" y="388115"/>
                </a:lnTo>
                <a:lnTo>
                  <a:pt x="388257" y="419576"/>
                </a:lnTo>
                <a:lnTo>
                  <a:pt x="350538" y="443559"/>
                </a:lnTo>
                <a:lnTo>
                  <a:pt x="307776" y="458843"/>
                </a:lnTo>
                <a:lnTo>
                  <a:pt x="261190" y="464208"/>
                </a:lnTo>
                <a:lnTo>
                  <a:pt x="424893" y="464208"/>
                </a:lnTo>
                <a:lnTo>
                  <a:pt x="460955" y="429489"/>
                </a:lnTo>
                <a:lnTo>
                  <a:pt x="486722" y="393034"/>
                </a:lnTo>
                <a:lnTo>
                  <a:pt x="506041" y="352343"/>
                </a:lnTo>
                <a:lnTo>
                  <a:pt x="518173" y="308152"/>
                </a:lnTo>
                <a:lnTo>
                  <a:pt x="522381" y="261199"/>
                </a:lnTo>
                <a:lnTo>
                  <a:pt x="518195" y="214504"/>
                </a:lnTo>
                <a:lnTo>
                  <a:pt x="518173" y="214252"/>
                </a:lnTo>
                <a:lnTo>
                  <a:pt x="506041" y="170064"/>
                </a:lnTo>
                <a:lnTo>
                  <a:pt x="486722" y="129374"/>
                </a:lnTo>
                <a:lnTo>
                  <a:pt x="460955" y="92918"/>
                </a:lnTo>
                <a:lnTo>
                  <a:pt x="429475" y="61436"/>
                </a:lnTo>
                <a:lnTo>
                  <a:pt x="424472" y="57899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33119" y="3079330"/>
            <a:ext cx="2437765" cy="1079500"/>
          </a:xfrm>
          <a:custGeom>
            <a:avLst/>
            <a:gdLst/>
            <a:ahLst/>
            <a:cxnLst/>
            <a:rect l="l" t="t" r="r" b="b"/>
            <a:pathLst>
              <a:path w="2437765" h="1079500">
                <a:moveTo>
                  <a:pt x="879322" y="338061"/>
                </a:moveTo>
                <a:lnTo>
                  <a:pt x="873163" y="303339"/>
                </a:lnTo>
                <a:lnTo>
                  <a:pt x="870610" y="268173"/>
                </a:lnTo>
                <a:lnTo>
                  <a:pt x="837044" y="253314"/>
                </a:lnTo>
                <a:lnTo>
                  <a:pt x="767969" y="228625"/>
                </a:lnTo>
                <a:lnTo>
                  <a:pt x="680897" y="205232"/>
                </a:lnTo>
                <a:lnTo>
                  <a:pt x="628472" y="195046"/>
                </a:lnTo>
                <a:lnTo>
                  <a:pt x="575500" y="188302"/>
                </a:lnTo>
                <a:lnTo>
                  <a:pt x="522135" y="185026"/>
                </a:lnTo>
                <a:lnTo>
                  <a:pt x="468795" y="187198"/>
                </a:lnTo>
                <a:lnTo>
                  <a:pt x="415886" y="193573"/>
                </a:lnTo>
                <a:lnTo>
                  <a:pt x="363626" y="204114"/>
                </a:lnTo>
                <a:lnTo>
                  <a:pt x="267322" y="232511"/>
                </a:lnTo>
                <a:lnTo>
                  <a:pt x="223354" y="248881"/>
                </a:lnTo>
                <a:lnTo>
                  <a:pt x="180479" y="267855"/>
                </a:lnTo>
                <a:lnTo>
                  <a:pt x="138811" y="289369"/>
                </a:lnTo>
                <a:lnTo>
                  <a:pt x="98488" y="313359"/>
                </a:lnTo>
                <a:lnTo>
                  <a:pt x="59613" y="339788"/>
                </a:lnTo>
                <a:lnTo>
                  <a:pt x="15748" y="393331"/>
                </a:lnTo>
                <a:lnTo>
                  <a:pt x="0" y="460730"/>
                </a:lnTo>
                <a:lnTo>
                  <a:pt x="0" y="678395"/>
                </a:lnTo>
                <a:lnTo>
                  <a:pt x="58039" y="678395"/>
                </a:lnTo>
                <a:lnTo>
                  <a:pt x="58039" y="460730"/>
                </a:lnTo>
                <a:lnTo>
                  <a:pt x="60553" y="439204"/>
                </a:lnTo>
                <a:lnTo>
                  <a:pt x="79336" y="401053"/>
                </a:lnTo>
                <a:lnTo>
                  <a:pt x="138226" y="356984"/>
                </a:lnTo>
                <a:lnTo>
                  <a:pt x="183464" y="331279"/>
                </a:lnTo>
                <a:lnTo>
                  <a:pt x="230416" y="308914"/>
                </a:lnTo>
                <a:lnTo>
                  <a:pt x="278879" y="289941"/>
                </a:lnTo>
                <a:lnTo>
                  <a:pt x="376008" y="260946"/>
                </a:lnTo>
                <a:lnTo>
                  <a:pt x="424180" y="251180"/>
                </a:lnTo>
                <a:lnTo>
                  <a:pt x="472960" y="245211"/>
                </a:lnTo>
                <a:lnTo>
                  <a:pt x="522135" y="243065"/>
                </a:lnTo>
                <a:lnTo>
                  <a:pt x="571779" y="246278"/>
                </a:lnTo>
                <a:lnTo>
                  <a:pt x="621042" y="252691"/>
                </a:lnTo>
                <a:lnTo>
                  <a:pt x="669785" y="262267"/>
                </a:lnTo>
                <a:lnTo>
                  <a:pt x="759726" y="286727"/>
                </a:lnTo>
                <a:lnTo>
                  <a:pt x="800671" y="301180"/>
                </a:lnTo>
                <a:lnTo>
                  <a:pt x="840587" y="318312"/>
                </a:lnTo>
                <a:lnTo>
                  <a:pt x="879322" y="338061"/>
                </a:lnTo>
                <a:close/>
              </a:path>
              <a:path w="2437765" h="1079500">
                <a:moveTo>
                  <a:pt x="1479842" y="261200"/>
                </a:moveTo>
                <a:lnTo>
                  <a:pt x="1475663" y="214630"/>
                </a:lnTo>
                <a:lnTo>
                  <a:pt x="1463497" y="170065"/>
                </a:lnTo>
                <a:lnTo>
                  <a:pt x="1444180" y="129374"/>
                </a:lnTo>
                <a:lnTo>
                  <a:pt x="1421790" y="97701"/>
                </a:lnTo>
                <a:lnTo>
                  <a:pt x="1421790" y="261200"/>
                </a:lnTo>
                <a:lnTo>
                  <a:pt x="1416431" y="307784"/>
                </a:lnTo>
                <a:lnTo>
                  <a:pt x="1401152" y="350545"/>
                </a:lnTo>
                <a:lnTo>
                  <a:pt x="1377175" y="388264"/>
                </a:lnTo>
                <a:lnTo>
                  <a:pt x="1345717" y="419722"/>
                </a:lnTo>
                <a:lnTo>
                  <a:pt x="1307998" y="443712"/>
                </a:lnTo>
                <a:lnTo>
                  <a:pt x="1265237" y="458990"/>
                </a:lnTo>
                <a:lnTo>
                  <a:pt x="1218641" y="464362"/>
                </a:lnTo>
                <a:lnTo>
                  <a:pt x="1172070" y="458990"/>
                </a:lnTo>
                <a:lnTo>
                  <a:pt x="1129309" y="443712"/>
                </a:lnTo>
                <a:lnTo>
                  <a:pt x="1091590" y="419722"/>
                </a:lnTo>
                <a:lnTo>
                  <a:pt x="1060132" y="388264"/>
                </a:lnTo>
                <a:lnTo>
                  <a:pt x="1036142" y="350545"/>
                </a:lnTo>
                <a:lnTo>
                  <a:pt x="1020864" y="307784"/>
                </a:lnTo>
                <a:lnTo>
                  <a:pt x="1015504" y="261200"/>
                </a:lnTo>
                <a:lnTo>
                  <a:pt x="1020902" y="214630"/>
                </a:lnTo>
                <a:lnTo>
                  <a:pt x="1036193" y="171869"/>
                </a:lnTo>
                <a:lnTo>
                  <a:pt x="1060170" y="134150"/>
                </a:lnTo>
                <a:lnTo>
                  <a:pt x="1091615" y="102679"/>
                </a:lnTo>
                <a:lnTo>
                  <a:pt x="1129271" y="78701"/>
                </a:lnTo>
                <a:lnTo>
                  <a:pt x="1171841" y="63411"/>
                </a:lnTo>
                <a:lnTo>
                  <a:pt x="1171359" y="63411"/>
                </a:lnTo>
                <a:lnTo>
                  <a:pt x="1218641" y="57899"/>
                </a:lnTo>
                <a:lnTo>
                  <a:pt x="1218641" y="58051"/>
                </a:lnTo>
                <a:lnTo>
                  <a:pt x="1265237" y="63411"/>
                </a:lnTo>
                <a:lnTo>
                  <a:pt x="1307998" y="78701"/>
                </a:lnTo>
                <a:lnTo>
                  <a:pt x="1345717" y="102679"/>
                </a:lnTo>
                <a:lnTo>
                  <a:pt x="1377175" y="134150"/>
                </a:lnTo>
                <a:lnTo>
                  <a:pt x="1401152" y="171869"/>
                </a:lnTo>
                <a:lnTo>
                  <a:pt x="1416431" y="214630"/>
                </a:lnTo>
                <a:lnTo>
                  <a:pt x="1421790" y="261200"/>
                </a:lnTo>
                <a:lnTo>
                  <a:pt x="1421790" y="97701"/>
                </a:lnTo>
                <a:lnTo>
                  <a:pt x="1386928" y="61429"/>
                </a:lnTo>
                <a:lnTo>
                  <a:pt x="1350479" y="35661"/>
                </a:lnTo>
                <a:lnTo>
                  <a:pt x="1309789" y="16344"/>
                </a:lnTo>
                <a:lnTo>
                  <a:pt x="1265593" y="4216"/>
                </a:lnTo>
                <a:lnTo>
                  <a:pt x="1218641" y="0"/>
                </a:lnTo>
                <a:lnTo>
                  <a:pt x="1171702" y="4216"/>
                </a:lnTo>
                <a:lnTo>
                  <a:pt x="1127518" y="16344"/>
                </a:lnTo>
                <a:lnTo>
                  <a:pt x="1086827" y="35661"/>
                </a:lnTo>
                <a:lnTo>
                  <a:pt x="1050366" y="61429"/>
                </a:lnTo>
                <a:lnTo>
                  <a:pt x="1018895" y="92913"/>
                </a:lnTo>
                <a:lnTo>
                  <a:pt x="993114" y="129374"/>
                </a:lnTo>
                <a:lnTo>
                  <a:pt x="973797" y="170065"/>
                </a:lnTo>
                <a:lnTo>
                  <a:pt x="961669" y="214249"/>
                </a:lnTo>
                <a:lnTo>
                  <a:pt x="957453" y="261200"/>
                </a:lnTo>
                <a:lnTo>
                  <a:pt x="961631" y="307784"/>
                </a:lnTo>
                <a:lnTo>
                  <a:pt x="973797" y="352348"/>
                </a:lnTo>
                <a:lnTo>
                  <a:pt x="993114" y="393039"/>
                </a:lnTo>
                <a:lnTo>
                  <a:pt x="1018895" y="429501"/>
                </a:lnTo>
                <a:lnTo>
                  <a:pt x="1050366" y="460971"/>
                </a:lnTo>
                <a:lnTo>
                  <a:pt x="1086827" y="486740"/>
                </a:lnTo>
                <a:lnTo>
                  <a:pt x="1127518" y="506069"/>
                </a:lnTo>
                <a:lnTo>
                  <a:pt x="1171702" y="518198"/>
                </a:lnTo>
                <a:lnTo>
                  <a:pt x="1218641" y="522401"/>
                </a:lnTo>
                <a:lnTo>
                  <a:pt x="1265593" y="518198"/>
                </a:lnTo>
                <a:lnTo>
                  <a:pt x="1309789" y="506069"/>
                </a:lnTo>
                <a:lnTo>
                  <a:pt x="1350479" y="486740"/>
                </a:lnTo>
                <a:lnTo>
                  <a:pt x="1382141" y="464362"/>
                </a:lnTo>
                <a:lnTo>
                  <a:pt x="1418412" y="429501"/>
                </a:lnTo>
                <a:lnTo>
                  <a:pt x="1444180" y="393039"/>
                </a:lnTo>
                <a:lnTo>
                  <a:pt x="1463497" y="352348"/>
                </a:lnTo>
                <a:lnTo>
                  <a:pt x="1475625" y="308152"/>
                </a:lnTo>
                <a:lnTo>
                  <a:pt x="1479842" y="261200"/>
                </a:lnTo>
                <a:close/>
              </a:path>
              <a:path w="2437765" h="1079500">
                <a:moveTo>
                  <a:pt x="1741030" y="861529"/>
                </a:moveTo>
                <a:lnTo>
                  <a:pt x="1725650" y="793038"/>
                </a:lnTo>
                <a:lnTo>
                  <a:pt x="1680083" y="739635"/>
                </a:lnTo>
                <a:lnTo>
                  <a:pt x="1642160" y="712203"/>
                </a:lnTo>
                <a:lnTo>
                  <a:pt x="1602460" y="687641"/>
                </a:lnTo>
                <a:lnTo>
                  <a:pt x="1561134" y="666038"/>
                </a:lnTo>
                <a:lnTo>
                  <a:pt x="1518373" y="647471"/>
                </a:lnTo>
                <a:lnTo>
                  <a:pt x="1474317" y="632015"/>
                </a:lnTo>
                <a:lnTo>
                  <a:pt x="1377442" y="606132"/>
                </a:lnTo>
                <a:lnTo>
                  <a:pt x="1325003" y="595922"/>
                </a:lnTo>
                <a:lnTo>
                  <a:pt x="1272019" y="589140"/>
                </a:lnTo>
                <a:lnTo>
                  <a:pt x="1218641" y="585812"/>
                </a:lnTo>
                <a:lnTo>
                  <a:pt x="1165326" y="587984"/>
                </a:lnTo>
                <a:lnTo>
                  <a:pt x="1112418" y="594360"/>
                </a:lnTo>
                <a:lnTo>
                  <a:pt x="1060183" y="604913"/>
                </a:lnTo>
                <a:lnTo>
                  <a:pt x="963904" y="633298"/>
                </a:lnTo>
                <a:lnTo>
                  <a:pt x="919924" y="649668"/>
                </a:lnTo>
                <a:lnTo>
                  <a:pt x="877049" y="668629"/>
                </a:lnTo>
                <a:lnTo>
                  <a:pt x="835380" y="690143"/>
                </a:lnTo>
                <a:lnTo>
                  <a:pt x="795058" y="714146"/>
                </a:lnTo>
                <a:lnTo>
                  <a:pt x="756170" y="740575"/>
                </a:lnTo>
                <a:lnTo>
                  <a:pt x="712139" y="794080"/>
                </a:lnTo>
                <a:lnTo>
                  <a:pt x="696264" y="861529"/>
                </a:lnTo>
                <a:lnTo>
                  <a:pt x="696264" y="1079195"/>
                </a:lnTo>
                <a:lnTo>
                  <a:pt x="754303" y="1079195"/>
                </a:lnTo>
                <a:lnTo>
                  <a:pt x="754303" y="861529"/>
                </a:lnTo>
                <a:lnTo>
                  <a:pt x="756831" y="840003"/>
                </a:lnTo>
                <a:lnTo>
                  <a:pt x="775627" y="801839"/>
                </a:lnTo>
                <a:lnTo>
                  <a:pt x="834504" y="757770"/>
                </a:lnTo>
                <a:lnTo>
                  <a:pt x="879754" y="732066"/>
                </a:lnTo>
                <a:lnTo>
                  <a:pt x="926693" y="709688"/>
                </a:lnTo>
                <a:lnTo>
                  <a:pt x="975144" y="690727"/>
                </a:lnTo>
                <a:lnTo>
                  <a:pt x="1072324" y="661733"/>
                </a:lnTo>
                <a:lnTo>
                  <a:pt x="1120559" y="651967"/>
                </a:lnTo>
                <a:lnTo>
                  <a:pt x="1169416" y="645998"/>
                </a:lnTo>
                <a:lnTo>
                  <a:pt x="1218641" y="643864"/>
                </a:lnTo>
                <a:lnTo>
                  <a:pt x="1268285" y="647065"/>
                </a:lnTo>
                <a:lnTo>
                  <a:pt x="1317561" y="653478"/>
                </a:lnTo>
                <a:lnTo>
                  <a:pt x="1366316" y="663054"/>
                </a:lnTo>
                <a:lnTo>
                  <a:pt x="1463890" y="689457"/>
                </a:lnTo>
                <a:lnTo>
                  <a:pt x="1511846" y="707339"/>
                </a:lnTo>
                <a:lnTo>
                  <a:pt x="1558036" y="729322"/>
                </a:lnTo>
                <a:lnTo>
                  <a:pt x="1602168" y="755256"/>
                </a:lnTo>
                <a:lnTo>
                  <a:pt x="1646491" y="786892"/>
                </a:lnTo>
                <a:lnTo>
                  <a:pt x="1674088" y="819645"/>
                </a:lnTo>
                <a:lnTo>
                  <a:pt x="1682991" y="861529"/>
                </a:lnTo>
                <a:lnTo>
                  <a:pt x="1682991" y="1079195"/>
                </a:lnTo>
                <a:lnTo>
                  <a:pt x="1741030" y="1079195"/>
                </a:lnTo>
                <a:lnTo>
                  <a:pt x="1741030" y="861529"/>
                </a:lnTo>
                <a:close/>
              </a:path>
              <a:path w="2437765" h="1079500">
                <a:moveTo>
                  <a:pt x="2437536" y="460730"/>
                </a:moveTo>
                <a:lnTo>
                  <a:pt x="2422118" y="392226"/>
                </a:lnTo>
                <a:lnTo>
                  <a:pt x="2376589" y="338810"/>
                </a:lnTo>
                <a:lnTo>
                  <a:pt x="2338654" y="311378"/>
                </a:lnTo>
                <a:lnTo>
                  <a:pt x="2298941" y="286829"/>
                </a:lnTo>
                <a:lnTo>
                  <a:pt x="2257628" y="265226"/>
                </a:lnTo>
                <a:lnTo>
                  <a:pt x="2214867" y="246646"/>
                </a:lnTo>
                <a:lnTo>
                  <a:pt x="2170823" y="231190"/>
                </a:lnTo>
                <a:lnTo>
                  <a:pt x="2073948" y="205308"/>
                </a:lnTo>
                <a:lnTo>
                  <a:pt x="2021509" y="195097"/>
                </a:lnTo>
                <a:lnTo>
                  <a:pt x="1968525" y="188328"/>
                </a:lnTo>
                <a:lnTo>
                  <a:pt x="1915160" y="185026"/>
                </a:lnTo>
                <a:lnTo>
                  <a:pt x="1861820" y="187198"/>
                </a:lnTo>
                <a:lnTo>
                  <a:pt x="1808899" y="193573"/>
                </a:lnTo>
                <a:lnTo>
                  <a:pt x="1756651" y="204114"/>
                </a:lnTo>
                <a:lnTo>
                  <a:pt x="1669503" y="229120"/>
                </a:lnTo>
                <a:lnTo>
                  <a:pt x="1599920" y="255638"/>
                </a:lnTo>
                <a:lnTo>
                  <a:pt x="1563382" y="307403"/>
                </a:lnTo>
                <a:lnTo>
                  <a:pt x="1556791" y="342569"/>
                </a:lnTo>
                <a:lnTo>
                  <a:pt x="1596186" y="321398"/>
                </a:lnTo>
                <a:lnTo>
                  <a:pt x="1636877" y="302958"/>
                </a:lnTo>
                <a:lnTo>
                  <a:pt x="1678724" y="287299"/>
                </a:lnTo>
                <a:lnTo>
                  <a:pt x="1768932" y="260946"/>
                </a:lnTo>
                <a:lnTo>
                  <a:pt x="1817128" y="251180"/>
                </a:lnTo>
                <a:lnTo>
                  <a:pt x="1865947" y="245211"/>
                </a:lnTo>
                <a:lnTo>
                  <a:pt x="1915160" y="243065"/>
                </a:lnTo>
                <a:lnTo>
                  <a:pt x="1964791" y="246278"/>
                </a:lnTo>
                <a:lnTo>
                  <a:pt x="2014054" y="252691"/>
                </a:lnTo>
                <a:lnTo>
                  <a:pt x="2062810" y="262267"/>
                </a:lnTo>
                <a:lnTo>
                  <a:pt x="2160371" y="288671"/>
                </a:lnTo>
                <a:lnTo>
                  <a:pt x="2208339" y="306565"/>
                </a:lnTo>
                <a:lnTo>
                  <a:pt x="2254529" y="328549"/>
                </a:lnTo>
                <a:lnTo>
                  <a:pt x="2298700" y="354482"/>
                </a:lnTo>
                <a:lnTo>
                  <a:pt x="2342972" y="386118"/>
                </a:lnTo>
                <a:lnTo>
                  <a:pt x="2370582" y="418858"/>
                </a:lnTo>
                <a:lnTo>
                  <a:pt x="2379497" y="460730"/>
                </a:lnTo>
                <a:lnTo>
                  <a:pt x="2379497" y="678395"/>
                </a:lnTo>
                <a:lnTo>
                  <a:pt x="2437536" y="678395"/>
                </a:lnTo>
                <a:lnTo>
                  <a:pt x="2437536" y="46073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18820"/>
            <a:ext cx="36626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0" dirty="0"/>
              <a:t>School</a:t>
            </a:r>
            <a:r>
              <a:rPr spc="-240" dirty="0"/>
              <a:t> </a:t>
            </a:r>
            <a:r>
              <a:rPr spc="-85" dirty="0"/>
              <a:t>Reps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572019"/>
            <a:ext cx="7823834" cy="400367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10" dirty="0">
                <a:solidFill>
                  <a:srgbClr val="2D6D75"/>
                </a:solidFill>
                <a:latin typeface="Arial"/>
                <a:cs typeface="Arial"/>
              </a:rPr>
              <a:t>Voluntary</a:t>
            </a:r>
            <a:r>
              <a:rPr sz="2400" b="1" spc="-5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•</a:t>
            </a:r>
            <a:r>
              <a:rPr sz="2400" b="1" spc="-4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2</a:t>
            </a:r>
            <a:r>
              <a:rPr sz="24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per</a:t>
            </a:r>
            <a:r>
              <a:rPr sz="24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400" b="1" spc="-5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(UG</a:t>
            </a:r>
            <a:r>
              <a:rPr sz="2400" b="1" spc="-5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D6D75"/>
                </a:solidFill>
                <a:latin typeface="Arial"/>
                <a:cs typeface="Arial"/>
              </a:rPr>
              <a:t>&amp;</a:t>
            </a:r>
            <a:r>
              <a:rPr sz="24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2D6D75"/>
                </a:solidFill>
                <a:latin typeface="Arial"/>
                <a:cs typeface="Arial"/>
              </a:rPr>
              <a:t>PG)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705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Represent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voice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across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their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school.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Support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guide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Programme</a:t>
            </a:r>
            <a:r>
              <a:rPr sz="2400" spc="-8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Reps.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Chair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SSVF</a:t>
            </a:r>
            <a:r>
              <a:rPr sz="2400" spc="-7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help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resolve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feedback.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Promote</a:t>
            </a:r>
            <a:r>
              <a:rPr sz="2400" spc="-6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Feedback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signpost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staff/students.</a:t>
            </a:r>
            <a:endParaRPr sz="2400">
              <a:latin typeface="Arial MT"/>
              <a:cs typeface="Arial MT"/>
            </a:endParaRPr>
          </a:p>
          <a:p>
            <a:pPr marL="240029" marR="653415" indent="-227329">
              <a:lnSpc>
                <a:spcPts val="2590"/>
              </a:lnSpc>
              <a:spcBef>
                <a:spcPts val="1040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Attend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RSU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forums,</a:t>
            </a:r>
            <a:r>
              <a:rPr sz="2400" spc="-6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Senate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termly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Dean 	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meetings.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68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Act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as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</a:t>
            </a:r>
            <a:r>
              <a:rPr sz="24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bridge</a:t>
            </a:r>
            <a:r>
              <a:rPr sz="2400" spc="-2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between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RSU,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students,</a:t>
            </a:r>
            <a:r>
              <a:rPr sz="24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and</a:t>
            </a:r>
            <a:r>
              <a:rPr sz="24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the</a:t>
            </a:r>
            <a:r>
              <a:rPr sz="24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school.</a:t>
            </a:r>
            <a:endParaRPr sz="2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Run</a:t>
            </a:r>
            <a:r>
              <a:rPr sz="2400" spc="-7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D6D75"/>
                </a:solidFill>
                <a:latin typeface="Arial MT"/>
                <a:cs typeface="Arial MT"/>
              </a:rPr>
              <a:t>School</a:t>
            </a:r>
            <a:r>
              <a:rPr sz="24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6D75"/>
                </a:solidFill>
                <a:latin typeface="Arial MT"/>
                <a:cs typeface="Arial MT"/>
              </a:rPr>
              <a:t>Networks.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133689" y="2243256"/>
            <a:ext cx="908685" cy="908685"/>
          </a:xfrm>
          <a:custGeom>
            <a:avLst/>
            <a:gdLst/>
            <a:ahLst/>
            <a:cxnLst/>
            <a:rect l="l" t="t" r="r" b="b"/>
            <a:pathLst>
              <a:path w="908684" h="908685">
                <a:moveTo>
                  <a:pt x="454308" y="0"/>
                </a:moveTo>
                <a:lnTo>
                  <a:pt x="407861" y="2345"/>
                </a:lnTo>
                <a:lnTo>
                  <a:pt x="362755" y="9230"/>
                </a:lnTo>
                <a:lnTo>
                  <a:pt x="319218" y="20425"/>
                </a:lnTo>
                <a:lnTo>
                  <a:pt x="277480" y="35702"/>
                </a:lnTo>
                <a:lnTo>
                  <a:pt x="237767" y="54833"/>
                </a:lnTo>
                <a:lnTo>
                  <a:pt x="200309" y="77590"/>
                </a:lnTo>
                <a:lnTo>
                  <a:pt x="165334" y="103744"/>
                </a:lnTo>
                <a:lnTo>
                  <a:pt x="133071" y="133067"/>
                </a:lnTo>
                <a:lnTo>
                  <a:pt x="103748" y="165330"/>
                </a:lnTo>
                <a:lnTo>
                  <a:pt x="77594" y="200305"/>
                </a:lnTo>
                <a:lnTo>
                  <a:pt x="54836" y="237764"/>
                </a:lnTo>
                <a:lnTo>
                  <a:pt x="35704" y="277479"/>
                </a:lnTo>
                <a:lnTo>
                  <a:pt x="20426" y="319220"/>
                </a:lnTo>
                <a:lnTo>
                  <a:pt x="9230" y="362760"/>
                </a:lnTo>
                <a:lnTo>
                  <a:pt x="2340" y="407985"/>
                </a:lnTo>
                <a:lnTo>
                  <a:pt x="0" y="454323"/>
                </a:lnTo>
                <a:lnTo>
                  <a:pt x="2345" y="500776"/>
                </a:lnTo>
                <a:lnTo>
                  <a:pt x="9168" y="545479"/>
                </a:lnTo>
                <a:lnTo>
                  <a:pt x="20426" y="589426"/>
                </a:lnTo>
                <a:lnTo>
                  <a:pt x="35704" y="631168"/>
                </a:lnTo>
                <a:lnTo>
                  <a:pt x="54836" y="670882"/>
                </a:lnTo>
                <a:lnTo>
                  <a:pt x="77594" y="708341"/>
                </a:lnTo>
                <a:lnTo>
                  <a:pt x="103748" y="743317"/>
                </a:lnTo>
                <a:lnTo>
                  <a:pt x="133071" y="775580"/>
                </a:lnTo>
                <a:lnTo>
                  <a:pt x="165334" y="804903"/>
                </a:lnTo>
                <a:lnTo>
                  <a:pt x="200309" y="831056"/>
                </a:lnTo>
                <a:lnTo>
                  <a:pt x="237767" y="853813"/>
                </a:lnTo>
                <a:lnTo>
                  <a:pt x="277480" y="872944"/>
                </a:lnTo>
                <a:lnTo>
                  <a:pt x="319219" y="888222"/>
                </a:lnTo>
                <a:lnTo>
                  <a:pt x="362755" y="899417"/>
                </a:lnTo>
                <a:lnTo>
                  <a:pt x="407862" y="906301"/>
                </a:lnTo>
                <a:lnTo>
                  <a:pt x="454309" y="908647"/>
                </a:lnTo>
                <a:lnTo>
                  <a:pt x="500760" y="906301"/>
                </a:lnTo>
                <a:lnTo>
                  <a:pt x="545869" y="899417"/>
                </a:lnTo>
                <a:lnTo>
                  <a:pt x="589407" y="888222"/>
                </a:lnTo>
                <a:lnTo>
                  <a:pt x="631148" y="872944"/>
                </a:lnTo>
                <a:lnTo>
                  <a:pt x="670861" y="853813"/>
                </a:lnTo>
                <a:lnTo>
                  <a:pt x="674081" y="851857"/>
                </a:lnTo>
                <a:lnTo>
                  <a:pt x="454309" y="851857"/>
                </a:lnTo>
                <a:lnTo>
                  <a:pt x="407951" y="849182"/>
                </a:lnTo>
                <a:lnTo>
                  <a:pt x="363164" y="841358"/>
                </a:lnTo>
                <a:lnTo>
                  <a:pt x="320245" y="828682"/>
                </a:lnTo>
                <a:lnTo>
                  <a:pt x="279493" y="811453"/>
                </a:lnTo>
                <a:lnTo>
                  <a:pt x="241207" y="789969"/>
                </a:lnTo>
                <a:lnTo>
                  <a:pt x="205684" y="764528"/>
                </a:lnTo>
                <a:lnTo>
                  <a:pt x="173223" y="735427"/>
                </a:lnTo>
                <a:lnTo>
                  <a:pt x="144122" y="702966"/>
                </a:lnTo>
                <a:lnTo>
                  <a:pt x="118680" y="667443"/>
                </a:lnTo>
                <a:lnTo>
                  <a:pt x="97194" y="629155"/>
                </a:lnTo>
                <a:lnTo>
                  <a:pt x="79964" y="588401"/>
                </a:lnTo>
                <a:lnTo>
                  <a:pt x="67408" y="545886"/>
                </a:lnTo>
                <a:lnTo>
                  <a:pt x="67287" y="545479"/>
                </a:lnTo>
                <a:lnTo>
                  <a:pt x="59478" y="500776"/>
                </a:lnTo>
                <a:lnTo>
                  <a:pt x="56788" y="454323"/>
                </a:lnTo>
                <a:lnTo>
                  <a:pt x="59508" y="407985"/>
                </a:lnTo>
                <a:lnTo>
                  <a:pt x="67367" y="363216"/>
                </a:lnTo>
                <a:lnTo>
                  <a:pt x="80068" y="320316"/>
                </a:lnTo>
                <a:lnTo>
                  <a:pt x="97314" y="279581"/>
                </a:lnTo>
                <a:lnTo>
                  <a:pt x="118808" y="241309"/>
                </a:lnTo>
                <a:lnTo>
                  <a:pt x="144251" y="205797"/>
                </a:lnTo>
                <a:lnTo>
                  <a:pt x="173347" y="173344"/>
                </a:lnTo>
                <a:lnTo>
                  <a:pt x="205798" y="144246"/>
                </a:lnTo>
                <a:lnTo>
                  <a:pt x="241307" y="118801"/>
                </a:lnTo>
                <a:lnTo>
                  <a:pt x="279576" y="97307"/>
                </a:lnTo>
                <a:lnTo>
                  <a:pt x="320308" y="80061"/>
                </a:lnTo>
                <a:lnTo>
                  <a:pt x="363206" y="67362"/>
                </a:lnTo>
                <a:lnTo>
                  <a:pt x="407972" y="59505"/>
                </a:lnTo>
                <a:lnTo>
                  <a:pt x="454308" y="56790"/>
                </a:lnTo>
                <a:lnTo>
                  <a:pt x="674081" y="56790"/>
                </a:lnTo>
                <a:lnTo>
                  <a:pt x="670861" y="54833"/>
                </a:lnTo>
                <a:lnTo>
                  <a:pt x="631147" y="35702"/>
                </a:lnTo>
                <a:lnTo>
                  <a:pt x="589407" y="20425"/>
                </a:lnTo>
                <a:lnTo>
                  <a:pt x="545868" y="9230"/>
                </a:lnTo>
                <a:lnTo>
                  <a:pt x="500759" y="2345"/>
                </a:lnTo>
                <a:lnTo>
                  <a:pt x="454308" y="0"/>
                </a:lnTo>
                <a:close/>
              </a:path>
              <a:path w="908684" h="908685">
                <a:moveTo>
                  <a:pt x="674081" y="56790"/>
                </a:moveTo>
                <a:lnTo>
                  <a:pt x="454308" y="56790"/>
                </a:lnTo>
                <a:lnTo>
                  <a:pt x="501376" y="59505"/>
                </a:lnTo>
                <a:lnTo>
                  <a:pt x="500903" y="59505"/>
                </a:lnTo>
                <a:lnTo>
                  <a:pt x="545873" y="67362"/>
                </a:lnTo>
                <a:lnTo>
                  <a:pt x="545705" y="67362"/>
                </a:lnTo>
                <a:lnTo>
                  <a:pt x="588606" y="80061"/>
                </a:lnTo>
                <a:lnTo>
                  <a:pt x="629330" y="97307"/>
                </a:lnTo>
                <a:lnTo>
                  <a:pt x="667585" y="118801"/>
                </a:lnTo>
                <a:lnTo>
                  <a:pt x="703076" y="144246"/>
                </a:lnTo>
                <a:lnTo>
                  <a:pt x="735507" y="173344"/>
                </a:lnTo>
                <a:lnTo>
                  <a:pt x="764579" y="205797"/>
                </a:lnTo>
                <a:lnTo>
                  <a:pt x="789996" y="241309"/>
                </a:lnTo>
                <a:lnTo>
                  <a:pt x="811460" y="279581"/>
                </a:lnTo>
                <a:lnTo>
                  <a:pt x="828674" y="320316"/>
                </a:lnTo>
                <a:lnTo>
                  <a:pt x="841338" y="363216"/>
                </a:lnTo>
                <a:lnTo>
                  <a:pt x="849156" y="407985"/>
                </a:lnTo>
                <a:lnTo>
                  <a:pt x="851829" y="454323"/>
                </a:lnTo>
                <a:lnTo>
                  <a:pt x="849139" y="500776"/>
                </a:lnTo>
                <a:lnTo>
                  <a:pt x="841331" y="545479"/>
                </a:lnTo>
                <a:lnTo>
                  <a:pt x="828656" y="588401"/>
                </a:lnTo>
                <a:lnTo>
                  <a:pt x="811427" y="629155"/>
                </a:lnTo>
                <a:lnTo>
                  <a:pt x="789943" y="667443"/>
                </a:lnTo>
                <a:lnTo>
                  <a:pt x="764503" y="702966"/>
                </a:lnTo>
                <a:lnTo>
                  <a:pt x="735403" y="735427"/>
                </a:lnTo>
                <a:lnTo>
                  <a:pt x="702943" y="764528"/>
                </a:lnTo>
                <a:lnTo>
                  <a:pt x="667421" y="789969"/>
                </a:lnTo>
                <a:lnTo>
                  <a:pt x="629134" y="811453"/>
                </a:lnTo>
                <a:lnTo>
                  <a:pt x="588382" y="828682"/>
                </a:lnTo>
                <a:lnTo>
                  <a:pt x="545461" y="841358"/>
                </a:lnTo>
                <a:lnTo>
                  <a:pt x="500671" y="849182"/>
                </a:lnTo>
                <a:lnTo>
                  <a:pt x="454309" y="851857"/>
                </a:lnTo>
                <a:lnTo>
                  <a:pt x="674081" y="851857"/>
                </a:lnTo>
                <a:lnTo>
                  <a:pt x="708319" y="831056"/>
                </a:lnTo>
                <a:lnTo>
                  <a:pt x="743293" y="804903"/>
                </a:lnTo>
                <a:lnTo>
                  <a:pt x="775555" y="775580"/>
                </a:lnTo>
                <a:lnTo>
                  <a:pt x="804877" y="743317"/>
                </a:lnTo>
                <a:lnTo>
                  <a:pt x="831030" y="708341"/>
                </a:lnTo>
                <a:lnTo>
                  <a:pt x="853786" y="670882"/>
                </a:lnTo>
                <a:lnTo>
                  <a:pt x="872916" y="631168"/>
                </a:lnTo>
                <a:lnTo>
                  <a:pt x="888193" y="589426"/>
                </a:lnTo>
                <a:lnTo>
                  <a:pt x="899388" y="545886"/>
                </a:lnTo>
                <a:lnTo>
                  <a:pt x="906272" y="500776"/>
                </a:lnTo>
                <a:lnTo>
                  <a:pt x="908618" y="454323"/>
                </a:lnTo>
                <a:lnTo>
                  <a:pt x="906278" y="407985"/>
                </a:lnTo>
                <a:lnTo>
                  <a:pt x="899457" y="363216"/>
                </a:lnTo>
                <a:lnTo>
                  <a:pt x="888193" y="319220"/>
                </a:lnTo>
                <a:lnTo>
                  <a:pt x="872916" y="277479"/>
                </a:lnTo>
                <a:lnTo>
                  <a:pt x="853786" y="237764"/>
                </a:lnTo>
                <a:lnTo>
                  <a:pt x="831030" y="200305"/>
                </a:lnTo>
                <a:lnTo>
                  <a:pt x="804876" y="165330"/>
                </a:lnTo>
                <a:lnTo>
                  <a:pt x="775555" y="133067"/>
                </a:lnTo>
                <a:lnTo>
                  <a:pt x="743293" y="103744"/>
                </a:lnTo>
                <a:lnTo>
                  <a:pt x="708318" y="77590"/>
                </a:lnTo>
                <a:lnTo>
                  <a:pt x="674081" y="5679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79381" y="3265485"/>
            <a:ext cx="1817370" cy="908685"/>
          </a:xfrm>
          <a:custGeom>
            <a:avLst/>
            <a:gdLst/>
            <a:ahLst/>
            <a:cxnLst/>
            <a:rect l="l" t="t" r="r" b="b"/>
            <a:pathLst>
              <a:path w="1817370" h="908685">
                <a:moveTo>
                  <a:pt x="908618" y="0"/>
                </a:moveTo>
                <a:lnTo>
                  <a:pt x="801263" y="5916"/>
                </a:lnTo>
                <a:lnTo>
                  <a:pt x="694782" y="19969"/>
                </a:lnTo>
                <a:lnTo>
                  <a:pt x="589640" y="42088"/>
                </a:lnTo>
                <a:lnTo>
                  <a:pt x="490779" y="70772"/>
                </a:lnTo>
                <a:lnTo>
                  <a:pt x="353562" y="123915"/>
                </a:lnTo>
                <a:lnTo>
                  <a:pt x="222535" y="190590"/>
                </a:lnTo>
                <a:lnTo>
                  <a:pt x="98717" y="270298"/>
                </a:lnTo>
                <a:lnTo>
                  <a:pt x="65144" y="301851"/>
                </a:lnTo>
                <a:lnTo>
                  <a:pt x="38005" y="338420"/>
                </a:lnTo>
                <a:lnTo>
                  <a:pt x="17780" y="379035"/>
                </a:lnTo>
                <a:lnTo>
                  <a:pt x="4951" y="422725"/>
                </a:lnTo>
                <a:lnTo>
                  <a:pt x="0" y="468521"/>
                </a:lnTo>
                <a:lnTo>
                  <a:pt x="0" y="908647"/>
                </a:lnTo>
                <a:lnTo>
                  <a:pt x="56788" y="908647"/>
                </a:lnTo>
                <a:lnTo>
                  <a:pt x="56788" y="468521"/>
                </a:lnTo>
                <a:lnTo>
                  <a:pt x="62586" y="424484"/>
                </a:lnTo>
                <a:lnTo>
                  <a:pt x="77723" y="383282"/>
                </a:lnTo>
                <a:lnTo>
                  <a:pt x="101476" y="346366"/>
                </a:lnTo>
                <a:lnTo>
                  <a:pt x="133121" y="315187"/>
                </a:lnTo>
                <a:lnTo>
                  <a:pt x="176146" y="285596"/>
                </a:lnTo>
                <a:lnTo>
                  <a:pt x="265211" y="231426"/>
                </a:lnTo>
                <a:lnTo>
                  <a:pt x="357974" y="184099"/>
                </a:lnTo>
                <a:lnTo>
                  <a:pt x="454042" y="143807"/>
                </a:lnTo>
                <a:lnTo>
                  <a:pt x="553026" y="110741"/>
                </a:lnTo>
                <a:lnTo>
                  <a:pt x="653022" y="85667"/>
                </a:lnTo>
                <a:lnTo>
                  <a:pt x="754521" y="68291"/>
                </a:lnTo>
                <a:lnTo>
                  <a:pt x="857079" y="58672"/>
                </a:lnTo>
                <a:lnTo>
                  <a:pt x="960188" y="58031"/>
                </a:lnTo>
                <a:lnTo>
                  <a:pt x="1062789" y="67020"/>
                </a:lnTo>
                <a:lnTo>
                  <a:pt x="1164215" y="84616"/>
                </a:lnTo>
                <a:lnTo>
                  <a:pt x="1314247" y="124858"/>
                </a:lnTo>
                <a:lnTo>
                  <a:pt x="1412503" y="159703"/>
                </a:lnTo>
                <a:lnTo>
                  <a:pt x="1507104" y="203131"/>
                </a:lnTo>
                <a:lnTo>
                  <a:pt x="1597483" y="254869"/>
                </a:lnTo>
                <a:lnTo>
                  <a:pt x="1683073" y="314642"/>
                </a:lnTo>
                <a:lnTo>
                  <a:pt x="1715057" y="345837"/>
                </a:lnTo>
                <a:lnTo>
                  <a:pt x="1739107" y="382859"/>
                </a:lnTo>
                <a:lnTo>
                  <a:pt x="1754483" y="424242"/>
                </a:lnTo>
                <a:lnTo>
                  <a:pt x="1760447" y="468521"/>
                </a:lnTo>
                <a:lnTo>
                  <a:pt x="1760447" y="908647"/>
                </a:lnTo>
                <a:lnTo>
                  <a:pt x="1817236" y="908647"/>
                </a:lnTo>
                <a:lnTo>
                  <a:pt x="1817236" y="468521"/>
                </a:lnTo>
                <a:lnTo>
                  <a:pt x="1812321" y="422778"/>
                </a:lnTo>
                <a:lnTo>
                  <a:pt x="1799542" y="379134"/>
                </a:lnTo>
                <a:lnTo>
                  <a:pt x="1779377" y="338555"/>
                </a:lnTo>
                <a:lnTo>
                  <a:pt x="1752304" y="302009"/>
                </a:lnTo>
                <a:lnTo>
                  <a:pt x="1718802" y="270464"/>
                </a:lnTo>
                <a:lnTo>
                  <a:pt x="1638399" y="213593"/>
                </a:lnTo>
                <a:lnTo>
                  <a:pt x="1553873" y="163517"/>
                </a:lnTo>
                <a:lnTo>
                  <a:pt x="1465655" y="120450"/>
                </a:lnTo>
                <a:lnTo>
                  <a:pt x="1374178" y="84606"/>
                </a:lnTo>
                <a:lnTo>
                  <a:pt x="1228035" y="41471"/>
                </a:lnTo>
                <a:lnTo>
                  <a:pt x="1122877" y="18669"/>
                </a:lnTo>
                <a:lnTo>
                  <a:pt x="1016216" y="4814"/>
                </a:lnTo>
                <a:lnTo>
                  <a:pt x="908618" y="0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0" dirty="0"/>
              <a:t>Find</a:t>
            </a:r>
            <a:r>
              <a:rPr spc="-265" dirty="0"/>
              <a:t> </a:t>
            </a:r>
            <a:r>
              <a:rPr spc="-180" dirty="0"/>
              <a:t>Your</a:t>
            </a:r>
            <a:r>
              <a:rPr spc="-225" dirty="0"/>
              <a:t> </a:t>
            </a:r>
            <a:r>
              <a:rPr spc="-114" dirty="0"/>
              <a:t>School</a:t>
            </a:r>
            <a:r>
              <a:rPr spc="-260" dirty="0"/>
              <a:t> </a:t>
            </a:r>
            <a:r>
              <a:rPr spc="-25" dirty="0"/>
              <a:t>Rep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528419"/>
            <a:ext cx="9777730" cy="3912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Psychology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Hanna</a:t>
            </a:r>
            <a:r>
              <a:rPr sz="20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Baxter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(UG)</a:t>
            </a:r>
            <a:r>
              <a:rPr sz="2000" spc="-5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Vacant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Life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Health</a:t>
            </a:r>
            <a:r>
              <a:rPr sz="2000" b="1" spc="-5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Sciences</a:t>
            </a:r>
            <a:r>
              <a:rPr sz="2000" b="1" spc="-6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Maria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D6D75"/>
                </a:solidFill>
                <a:latin typeface="Arial MT"/>
                <a:cs typeface="Arial MT"/>
              </a:rPr>
              <a:t>Owiny-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Dollo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(UG)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2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Vacant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9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Arts,</a:t>
            </a:r>
            <a:r>
              <a:rPr sz="2000" b="1" spc="-4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Humanities</a:t>
            </a:r>
            <a:r>
              <a:rPr sz="2000" b="1" spc="-4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&amp;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Social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Sciences</a:t>
            </a:r>
            <a:r>
              <a:rPr sz="2000" b="1" spc="-8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Vacant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D6D75"/>
                </a:solidFill>
                <a:latin typeface="Arial MT"/>
                <a:cs typeface="Arial MT"/>
              </a:rPr>
              <a:t>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4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Education</a:t>
            </a:r>
            <a:r>
              <a:rPr sz="2000" b="1" spc="-6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Maliha</a:t>
            </a:r>
            <a:r>
              <a:rPr sz="20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Siddique</a:t>
            </a:r>
            <a:r>
              <a:rPr sz="20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D6D75"/>
                </a:solidFill>
                <a:latin typeface="Arial MT"/>
                <a:cs typeface="Arial MT"/>
              </a:rPr>
              <a:t>Vacant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Continuing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Education</a:t>
            </a:r>
            <a:r>
              <a:rPr sz="2000" b="1" spc="-7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 Vacant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D6D75"/>
                </a:solidFill>
                <a:latin typeface="Arial MT"/>
                <a:cs typeface="Arial MT"/>
              </a:rPr>
              <a:t>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Faculty</a:t>
            </a:r>
            <a:r>
              <a:rPr sz="2000" b="1" spc="-4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Business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&amp;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2D6D75"/>
                </a:solidFill>
                <a:latin typeface="Arial"/>
                <a:cs typeface="Arial"/>
              </a:rPr>
              <a:t>Law: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760"/>
              </a:spcBef>
            </a:pP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-&gt;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4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Business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Biya</a:t>
            </a:r>
            <a:r>
              <a:rPr sz="20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Sharma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(UG)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 Vacant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  <a:p>
            <a:pPr marL="927100">
              <a:lnSpc>
                <a:spcPct val="100000"/>
              </a:lnSpc>
              <a:spcBef>
                <a:spcPts val="755"/>
              </a:spcBef>
            </a:pP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-&gt;</a:t>
            </a:r>
            <a:r>
              <a:rPr sz="2000" spc="-4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Law</a:t>
            </a:r>
            <a:r>
              <a:rPr sz="2000" b="1" spc="-2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Dua</a:t>
            </a:r>
            <a:r>
              <a:rPr sz="20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Faisal</a:t>
            </a:r>
            <a:r>
              <a:rPr sz="2000" spc="-3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(UG)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 Vacant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  <a:p>
            <a:pPr marL="239395" indent="-226695">
              <a:lnSpc>
                <a:spcPts val="2280"/>
              </a:lnSpc>
              <a:spcBef>
                <a:spcPts val="76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School</a:t>
            </a:r>
            <a:r>
              <a:rPr sz="2000" b="1" spc="-3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of</a:t>
            </a:r>
            <a:r>
              <a:rPr sz="2000" b="1" spc="-2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Computing,</a:t>
            </a:r>
            <a:r>
              <a:rPr sz="2000" b="1" spc="-4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Engineering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Built</a:t>
            </a:r>
            <a:r>
              <a:rPr sz="2000" b="1" spc="-30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6D75"/>
                </a:solidFill>
                <a:latin typeface="Arial"/>
                <a:cs typeface="Arial"/>
              </a:rPr>
              <a:t>Environment</a:t>
            </a:r>
            <a:r>
              <a:rPr sz="2000" b="1" spc="-75" dirty="0">
                <a:solidFill>
                  <a:srgbClr val="2D6D7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–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D6D75"/>
                </a:solidFill>
                <a:latin typeface="Arial MT"/>
                <a:cs typeface="Arial MT"/>
              </a:rPr>
              <a:t>Niwhar</a:t>
            </a:r>
            <a:r>
              <a:rPr sz="2000" spc="-13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Amin</a:t>
            </a:r>
            <a:r>
              <a:rPr sz="2000" spc="-15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D6D75"/>
                </a:solidFill>
                <a:latin typeface="Arial MT"/>
                <a:cs typeface="Arial MT"/>
              </a:rPr>
              <a:t>(UG)</a:t>
            </a:r>
            <a:r>
              <a:rPr sz="2000" spc="-40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2D6D75"/>
                </a:solidFill>
                <a:latin typeface="Arial MT"/>
                <a:cs typeface="Arial MT"/>
              </a:rPr>
              <a:t>&amp;</a:t>
            </a:r>
            <a:endParaRPr sz="2000">
              <a:latin typeface="Arial MT"/>
              <a:cs typeface="Arial MT"/>
            </a:endParaRPr>
          </a:p>
          <a:p>
            <a:pPr marL="241300">
              <a:lnSpc>
                <a:spcPts val="2280"/>
              </a:lnSpc>
            </a:pPr>
            <a:r>
              <a:rPr sz="2000" spc="-10" dirty="0">
                <a:solidFill>
                  <a:srgbClr val="2D6D75"/>
                </a:solidFill>
                <a:latin typeface="Arial MT"/>
                <a:cs typeface="Arial MT"/>
              </a:rPr>
              <a:t>Vacant</a:t>
            </a:r>
            <a:r>
              <a:rPr sz="2000" spc="-114" dirty="0">
                <a:solidFill>
                  <a:srgbClr val="2D6D7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D6D75"/>
                </a:solidFill>
                <a:latin typeface="Arial MT"/>
                <a:cs typeface="Arial MT"/>
              </a:rPr>
              <a:t>(PG)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356536" y="2823238"/>
            <a:ext cx="1793239" cy="1796414"/>
          </a:xfrm>
          <a:custGeom>
            <a:avLst/>
            <a:gdLst/>
            <a:ahLst/>
            <a:cxnLst/>
            <a:rect l="l" t="t" r="r" b="b"/>
            <a:pathLst>
              <a:path w="1793240" h="1796414">
                <a:moveTo>
                  <a:pt x="1443823" y="1223240"/>
                </a:moveTo>
                <a:lnTo>
                  <a:pt x="1095946" y="1223240"/>
                </a:lnTo>
                <a:lnTo>
                  <a:pt x="1195991" y="1323288"/>
                </a:lnTo>
                <a:lnTo>
                  <a:pt x="1193468" y="1360983"/>
                </a:lnTo>
                <a:lnTo>
                  <a:pt x="1214856" y="1432964"/>
                </a:lnTo>
                <a:lnTo>
                  <a:pt x="1239192" y="1464265"/>
                </a:lnTo>
                <a:lnTo>
                  <a:pt x="1523410" y="1748492"/>
                </a:lnTo>
                <a:lnTo>
                  <a:pt x="1576844" y="1784305"/>
                </a:lnTo>
                <a:lnTo>
                  <a:pt x="1637098" y="1796243"/>
                </a:lnTo>
                <a:lnTo>
                  <a:pt x="1667651" y="1793258"/>
                </a:lnTo>
                <a:lnTo>
                  <a:pt x="1725348" y="1769383"/>
                </a:lnTo>
                <a:lnTo>
                  <a:pt x="1779143" y="1706527"/>
                </a:lnTo>
                <a:lnTo>
                  <a:pt x="1793204" y="1659431"/>
                </a:lnTo>
                <a:lnTo>
                  <a:pt x="1792859" y="1610808"/>
                </a:lnTo>
                <a:lnTo>
                  <a:pt x="1777997" y="1564258"/>
                </a:lnTo>
                <a:lnTo>
                  <a:pt x="1748512" y="1523384"/>
                </a:lnTo>
                <a:lnTo>
                  <a:pt x="1464293" y="1239156"/>
                </a:lnTo>
                <a:lnTo>
                  <a:pt x="1443823" y="1223240"/>
                </a:lnTo>
                <a:close/>
              </a:path>
              <a:path w="1793240" h="1796414">
                <a:moveTo>
                  <a:pt x="682124" y="0"/>
                </a:moveTo>
                <a:lnTo>
                  <a:pt x="633595" y="1720"/>
                </a:lnTo>
                <a:lnTo>
                  <a:pt x="585958" y="6804"/>
                </a:lnTo>
                <a:lnTo>
                  <a:pt x="539330" y="15134"/>
                </a:lnTo>
                <a:lnTo>
                  <a:pt x="493829" y="26591"/>
                </a:lnTo>
                <a:lnTo>
                  <a:pt x="449573" y="41058"/>
                </a:lnTo>
                <a:lnTo>
                  <a:pt x="406678" y="58418"/>
                </a:lnTo>
                <a:lnTo>
                  <a:pt x="365264" y="78553"/>
                </a:lnTo>
                <a:lnTo>
                  <a:pt x="325448" y="101344"/>
                </a:lnTo>
                <a:lnTo>
                  <a:pt x="287347" y="126676"/>
                </a:lnTo>
                <a:lnTo>
                  <a:pt x="251080" y="154429"/>
                </a:lnTo>
                <a:lnTo>
                  <a:pt x="216763" y="184486"/>
                </a:lnTo>
                <a:lnTo>
                  <a:pt x="184516" y="216730"/>
                </a:lnTo>
                <a:lnTo>
                  <a:pt x="154454" y="251043"/>
                </a:lnTo>
                <a:lnTo>
                  <a:pt x="126697" y="287306"/>
                </a:lnTo>
                <a:lnTo>
                  <a:pt x="101362" y="325404"/>
                </a:lnTo>
                <a:lnTo>
                  <a:pt x="78567" y="365217"/>
                </a:lnTo>
                <a:lnTo>
                  <a:pt x="58429" y="406628"/>
                </a:lnTo>
                <a:lnTo>
                  <a:pt x="41066" y="449520"/>
                </a:lnTo>
                <a:lnTo>
                  <a:pt x="26596" y="493775"/>
                </a:lnTo>
                <a:lnTo>
                  <a:pt x="15137" y="539275"/>
                </a:lnTo>
                <a:lnTo>
                  <a:pt x="6806" y="585903"/>
                </a:lnTo>
                <a:lnTo>
                  <a:pt x="1790" y="632886"/>
                </a:lnTo>
                <a:lnTo>
                  <a:pt x="1721" y="633540"/>
                </a:lnTo>
                <a:lnTo>
                  <a:pt x="80" y="679796"/>
                </a:lnTo>
                <a:lnTo>
                  <a:pt x="0" y="682070"/>
                </a:lnTo>
                <a:lnTo>
                  <a:pt x="1721" y="730600"/>
                </a:lnTo>
                <a:lnTo>
                  <a:pt x="6806" y="778239"/>
                </a:lnTo>
                <a:lnTo>
                  <a:pt x="15137" y="824868"/>
                </a:lnTo>
                <a:lnTo>
                  <a:pt x="26596" y="870371"/>
                </a:lnTo>
                <a:lnTo>
                  <a:pt x="41066" y="914629"/>
                </a:lnTo>
                <a:lnTo>
                  <a:pt x="58429" y="957524"/>
                </a:lnTo>
                <a:lnTo>
                  <a:pt x="78567" y="998940"/>
                </a:lnTo>
                <a:lnTo>
                  <a:pt x="101362" y="1038757"/>
                </a:lnTo>
                <a:lnTo>
                  <a:pt x="126697" y="1076859"/>
                </a:lnTo>
                <a:lnTo>
                  <a:pt x="154454" y="1113128"/>
                </a:lnTo>
                <a:lnTo>
                  <a:pt x="184516" y="1147446"/>
                </a:lnTo>
                <a:lnTo>
                  <a:pt x="216763" y="1179694"/>
                </a:lnTo>
                <a:lnTo>
                  <a:pt x="251080" y="1209757"/>
                </a:lnTo>
                <a:lnTo>
                  <a:pt x="287347" y="1237515"/>
                </a:lnTo>
                <a:lnTo>
                  <a:pt x="325448" y="1262850"/>
                </a:lnTo>
                <a:lnTo>
                  <a:pt x="365264" y="1285647"/>
                </a:lnTo>
                <a:lnTo>
                  <a:pt x="406678" y="1305785"/>
                </a:lnTo>
                <a:lnTo>
                  <a:pt x="449573" y="1323149"/>
                </a:lnTo>
                <a:lnTo>
                  <a:pt x="493829" y="1337619"/>
                </a:lnTo>
                <a:lnTo>
                  <a:pt x="539330" y="1349079"/>
                </a:lnTo>
                <a:lnTo>
                  <a:pt x="585958" y="1357410"/>
                </a:lnTo>
                <a:lnTo>
                  <a:pt x="633595" y="1362495"/>
                </a:lnTo>
                <a:lnTo>
                  <a:pt x="682124" y="1364216"/>
                </a:lnTo>
                <a:lnTo>
                  <a:pt x="733219" y="1362301"/>
                </a:lnTo>
                <a:lnTo>
                  <a:pt x="783341" y="1356643"/>
                </a:lnTo>
                <a:lnTo>
                  <a:pt x="832360" y="1347373"/>
                </a:lnTo>
                <a:lnTo>
                  <a:pt x="880143" y="1334622"/>
                </a:lnTo>
                <a:lnTo>
                  <a:pt x="926559" y="1318522"/>
                </a:lnTo>
                <a:lnTo>
                  <a:pt x="971479" y="1299202"/>
                </a:lnTo>
                <a:lnTo>
                  <a:pt x="1014771" y="1276794"/>
                </a:lnTo>
                <a:lnTo>
                  <a:pt x="1056303" y="1251430"/>
                </a:lnTo>
                <a:lnTo>
                  <a:pt x="1092748" y="1225513"/>
                </a:lnTo>
                <a:lnTo>
                  <a:pt x="679850" y="1225513"/>
                </a:lnTo>
                <a:lnTo>
                  <a:pt x="632942" y="1223500"/>
                </a:lnTo>
                <a:lnTo>
                  <a:pt x="587107" y="1217573"/>
                </a:lnTo>
                <a:lnTo>
                  <a:pt x="542514" y="1207898"/>
                </a:lnTo>
                <a:lnTo>
                  <a:pt x="499329" y="1194643"/>
                </a:lnTo>
                <a:lnTo>
                  <a:pt x="457720" y="1177975"/>
                </a:lnTo>
                <a:lnTo>
                  <a:pt x="417852" y="1158061"/>
                </a:lnTo>
                <a:lnTo>
                  <a:pt x="379894" y="1135067"/>
                </a:lnTo>
                <a:lnTo>
                  <a:pt x="344013" y="1109162"/>
                </a:lnTo>
                <a:lnTo>
                  <a:pt x="310375" y="1080511"/>
                </a:lnTo>
                <a:lnTo>
                  <a:pt x="279148" y="1049283"/>
                </a:lnTo>
                <a:lnTo>
                  <a:pt x="250499" y="1015645"/>
                </a:lnTo>
                <a:lnTo>
                  <a:pt x="224594" y="979762"/>
                </a:lnTo>
                <a:lnTo>
                  <a:pt x="201601" y="941803"/>
                </a:lnTo>
                <a:lnTo>
                  <a:pt x="181687" y="901934"/>
                </a:lnTo>
                <a:lnTo>
                  <a:pt x="165020" y="860323"/>
                </a:lnTo>
                <a:lnTo>
                  <a:pt x="151765" y="817137"/>
                </a:lnTo>
                <a:lnTo>
                  <a:pt x="142091" y="772542"/>
                </a:lnTo>
                <a:lnTo>
                  <a:pt x="136163" y="726706"/>
                </a:lnTo>
                <a:lnTo>
                  <a:pt x="134248" y="682070"/>
                </a:lnTo>
                <a:lnTo>
                  <a:pt x="134151" y="679796"/>
                </a:lnTo>
                <a:lnTo>
                  <a:pt x="136135" y="633540"/>
                </a:lnTo>
                <a:lnTo>
                  <a:pt x="142091" y="587051"/>
                </a:lnTo>
                <a:lnTo>
                  <a:pt x="151765" y="542456"/>
                </a:lnTo>
                <a:lnTo>
                  <a:pt x="165020" y="499270"/>
                </a:lnTo>
                <a:lnTo>
                  <a:pt x="181687" y="457659"/>
                </a:lnTo>
                <a:lnTo>
                  <a:pt x="201601" y="417790"/>
                </a:lnTo>
                <a:lnTo>
                  <a:pt x="224594" y="379831"/>
                </a:lnTo>
                <a:lnTo>
                  <a:pt x="250499" y="343948"/>
                </a:lnTo>
                <a:lnTo>
                  <a:pt x="279148" y="310309"/>
                </a:lnTo>
                <a:lnTo>
                  <a:pt x="310375" y="279081"/>
                </a:lnTo>
                <a:lnTo>
                  <a:pt x="344013" y="250431"/>
                </a:lnTo>
                <a:lnTo>
                  <a:pt x="379894" y="224525"/>
                </a:lnTo>
                <a:lnTo>
                  <a:pt x="417852" y="201532"/>
                </a:lnTo>
                <a:lnTo>
                  <a:pt x="457720" y="181618"/>
                </a:lnTo>
                <a:lnTo>
                  <a:pt x="499329" y="164949"/>
                </a:lnTo>
                <a:lnTo>
                  <a:pt x="542514" y="151694"/>
                </a:lnTo>
                <a:lnTo>
                  <a:pt x="587107" y="142019"/>
                </a:lnTo>
                <a:lnTo>
                  <a:pt x="632942" y="136092"/>
                </a:lnTo>
                <a:lnTo>
                  <a:pt x="679850" y="134079"/>
                </a:lnTo>
                <a:lnTo>
                  <a:pt x="1086575" y="134079"/>
                </a:lnTo>
                <a:lnTo>
                  <a:pt x="1076900" y="126676"/>
                </a:lnTo>
                <a:lnTo>
                  <a:pt x="1038800" y="101344"/>
                </a:lnTo>
                <a:lnTo>
                  <a:pt x="998983" y="78553"/>
                </a:lnTo>
                <a:lnTo>
                  <a:pt x="957569" y="58418"/>
                </a:lnTo>
                <a:lnTo>
                  <a:pt x="914675" y="41058"/>
                </a:lnTo>
                <a:lnTo>
                  <a:pt x="870419" y="26591"/>
                </a:lnTo>
                <a:lnTo>
                  <a:pt x="824917" y="15134"/>
                </a:lnTo>
                <a:lnTo>
                  <a:pt x="778290" y="6804"/>
                </a:lnTo>
                <a:lnTo>
                  <a:pt x="730652" y="1720"/>
                </a:lnTo>
                <a:lnTo>
                  <a:pt x="682124" y="0"/>
                </a:lnTo>
                <a:close/>
              </a:path>
              <a:path w="1793240" h="1796414">
                <a:moveTo>
                  <a:pt x="1086575" y="134079"/>
                </a:moveTo>
                <a:lnTo>
                  <a:pt x="679850" y="134079"/>
                </a:lnTo>
                <a:lnTo>
                  <a:pt x="726758" y="136092"/>
                </a:lnTo>
                <a:lnTo>
                  <a:pt x="772593" y="142019"/>
                </a:lnTo>
                <a:lnTo>
                  <a:pt x="817186" y="151694"/>
                </a:lnTo>
                <a:lnTo>
                  <a:pt x="860371" y="164949"/>
                </a:lnTo>
                <a:lnTo>
                  <a:pt x="901981" y="181618"/>
                </a:lnTo>
                <a:lnTo>
                  <a:pt x="941848" y="201532"/>
                </a:lnTo>
                <a:lnTo>
                  <a:pt x="979806" y="224525"/>
                </a:lnTo>
                <a:lnTo>
                  <a:pt x="1015687" y="250431"/>
                </a:lnTo>
                <a:lnTo>
                  <a:pt x="1049325" y="279081"/>
                </a:lnTo>
                <a:lnTo>
                  <a:pt x="1080552" y="310309"/>
                </a:lnTo>
                <a:lnTo>
                  <a:pt x="1109202" y="343948"/>
                </a:lnTo>
                <a:lnTo>
                  <a:pt x="1135106" y="379831"/>
                </a:lnTo>
                <a:lnTo>
                  <a:pt x="1158099" y="417790"/>
                </a:lnTo>
                <a:lnTo>
                  <a:pt x="1178013" y="457659"/>
                </a:lnTo>
                <a:lnTo>
                  <a:pt x="1194680" y="499270"/>
                </a:lnTo>
                <a:lnTo>
                  <a:pt x="1207935" y="542456"/>
                </a:lnTo>
                <a:lnTo>
                  <a:pt x="1217609" y="587051"/>
                </a:lnTo>
                <a:lnTo>
                  <a:pt x="1223537" y="632886"/>
                </a:lnTo>
                <a:lnTo>
                  <a:pt x="1225550" y="679796"/>
                </a:lnTo>
                <a:lnTo>
                  <a:pt x="1223537" y="726706"/>
                </a:lnTo>
                <a:lnTo>
                  <a:pt x="1217609" y="772542"/>
                </a:lnTo>
                <a:lnTo>
                  <a:pt x="1207935" y="817137"/>
                </a:lnTo>
                <a:lnTo>
                  <a:pt x="1194680" y="860323"/>
                </a:lnTo>
                <a:lnTo>
                  <a:pt x="1178013" y="901934"/>
                </a:lnTo>
                <a:lnTo>
                  <a:pt x="1158099" y="941803"/>
                </a:lnTo>
                <a:lnTo>
                  <a:pt x="1135106" y="979762"/>
                </a:lnTo>
                <a:lnTo>
                  <a:pt x="1109201" y="1015645"/>
                </a:lnTo>
                <a:lnTo>
                  <a:pt x="1080552" y="1049283"/>
                </a:lnTo>
                <a:lnTo>
                  <a:pt x="1049325" y="1080511"/>
                </a:lnTo>
                <a:lnTo>
                  <a:pt x="1015687" y="1109162"/>
                </a:lnTo>
                <a:lnTo>
                  <a:pt x="979806" y="1135067"/>
                </a:lnTo>
                <a:lnTo>
                  <a:pt x="941848" y="1158061"/>
                </a:lnTo>
                <a:lnTo>
                  <a:pt x="901981" y="1177975"/>
                </a:lnTo>
                <a:lnTo>
                  <a:pt x="860371" y="1194643"/>
                </a:lnTo>
                <a:lnTo>
                  <a:pt x="817186" y="1207898"/>
                </a:lnTo>
                <a:lnTo>
                  <a:pt x="772593" y="1217573"/>
                </a:lnTo>
                <a:lnTo>
                  <a:pt x="726758" y="1223500"/>
                </a:lnTo>
                <a:lnTo>
                  <a:pt x="679850" y="1225513"/>
                </a:lnTo>
                <a:lnTo>
                  <a:pt x="1092748" y="1225513"/>
                </a:lnTo>
                <a:lnTo>
                  <a:pt x="1095946" y="1223240"/>
                </a:lnTo>
                <a:lnTo>
                  <a:pt x="1443823" y="1223240"/>
                </a:lnTo>
                <a:lnTo>
                  <a:pt x="1432993" y="1214819"/>
                </a:lnTo>
                <a:lnTo>
                  <a:pt x="1398070" y="1199649"/>
                </a:lnTo>
                <a:lnTo>
                  <a:pt x="1376049" y="1195954"/>
                </a:lnTo>
                <a:lnTo>
                  <a:pt x="1323321" y="1195954"/>
                </a:lnTo>
                <a:lnTo>
                  <a:pt x="1223276" y="1095906"/>
                </a:lnTo>
                <a:lnTo>
                  <a:pt x="1251465" y="1056861"/>
                </a:lnTo>
                <a:lnTo>
                  <a:pt x="1276829" y="1015645"/>
                </a:lnTo>
                <a:lnTo>
                  <a:pt x="1299236" y="972445"/>
                </a:lnTo>
                <a:lnTo>
                  <a:pt x="1318555" y="927449"/>
                </a:lnTo>
                <a:lnTo>
                  <a:pt x="1334655" y="880844"/>
                </a:lnTo>
                <a:lnTo>
                  <a:pt x="1347406" y="832816"/>
                </a:lnTo>
                <a:lnTo>
                  <a:pt x="1356675" y="783553"/>
                </a:lnTo>
                <a:lnTo>
                  <a:pt x="1362333" y="733242"/>
                </a:lnTo>
                <a:lnTo>
                  <a:pt x="1364248" y="682070"/>
                </a:lnTo>
                <a:lnTo>
                  <a:pt x="1362527" y="633540"/>
                </a:lnTo>
                <a:lnTo>
                  <a:pt x="1357565" y="587051"/>
                </a:lnTo>
                <a:lnTo>
                  <a:pt x="1357442" y="585903"/>
                </a:lnTo>
                <a:lnTo>
                  <a:pt x="1349111" y="539275"/>
                </a:lnTo>
                <a:lnTo>
                  <a:pt x="1337652" y="493775"/>
                </a:lnTo>
                <a:lnTo>
                  <a:pt x="1323182" y="449520"/>
                </a:lnTo>
                <a:lnTo>
                  <a:pt x="1305819" y="406628"/>
                </a:lnTo>
                <a:lnTo>
                  <a:pt x="1285681" y="365217"/>
                </a:lnTo>
                <a:lnTo>
                  <a:pt x="1262885" y="325404"/>
                </a:lnTo>
                <a:lnTo>
                  <a:pt x="1237550" y="287306"/>
                </a:lnTo>
                <a:lnTo>
                  <a:pt x="1209793" y="251043"/>
                </a:lnTo>
                <a:lnTo>
                  <a:pt x="1179732" y="216730"/>
                </a:lnTo>
                <a:lnTo>
                  <a:pt x="1147484" y="184486"/>
                </a:lnTo>
                <a:lnTo>
                  <a:pt x="1113168" y="154429"/>
                </a:lnTo>
                <a:lnTo>
                  <a:pt x="1086575" y="134079"/>
                </a:lnTo>
                <a:close/>
              </a:path>
              <a:path w="1793240" h="1796414">
                <a:moveTo>
                  <a:pt x="1361015" y="1193431"/>
                </a:moveTo>
                <a:lnTo>
                  <a:pt x="1323321" y="1195954"/>
                </a:lnTo>
                <a:lnTo>
                  <a:pt x="1376049" y="1195954"/>
                </a:lnTo>
                <a:lnTo>
                  <a:pt x="1361015" y="1193431"/>
                </a:lnTo>
                <a:close/>
              </a:path>
            </a:pathLst>
          </a:custGeom>
          <a:solidFill>
            <a:srgbClr val="2D6D7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0D85AEFA635D49A6E6BDF53EF4F954" ma:contentTypeVersion="15" ma:contentTypeDescription="Create a new document." ma:contentTypeScope="" ma:versionID="0b3faa17d8a237a606ef965b0a83a97d">
  <xsd:schema xmlns:xsd="http://www.w3.org/2001/XMLSchema" xmlns:xs="http://www.w3.org/2001/XMLSchema" xmlns:p="http://schemas.microsoft.com/office/2006/metadata/properties" xmlns:ns2="75a28cf3-9262-494e-8e02-5092a5e3e3b0" xmlns:ns3="3bc347b3-fe5d-4b8e-9d9b-f3ef8f0aaa5f" targetNamespace="http://schemas.microsoft.com/office/2006/metadata/properties" ma:root="true" ma:fieldsID="7fdfd67768f19f7f678af85d491b6289" ns2:_="" ns3:_="">
    <xsd:import namespace="75a28cf3-9262-494e-8e02-5092a5e3e3b0"/>
    <xsd:import namespace="3bc347b3-fe5d-4b8e-9d9b-f3ef8f0aaa5f"/>
    <xsd:element name="properties">
      <xsd:complexType>
        <xsd:sequence>
          <xsd:element name="documentManagement">
            <xsd:complexType>
              <xsd:all>
                <xsd:element ref="ns2:o6f1dd33322e4fee9f8472c70ee26897" minOccurs="0"/>
                <xsd:element ref="ns2:TaxCatchAll" minOccurs="0"/>
                <xsd:element ref="ns2:TaxCatchAllLabel" minOccurs="0"/>
                <xsd:element ref="ns2:TaxKeywordTaxHTField" minOccurs="0"/>
                <xsd:element ref="ns2:ef642806d26c426e8de7b48d57954fe9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28cf3-9262-494e-8e02-5092a5e3e3b0" elementFormDefault="qualified">
    <xsd:import namespace="http://schemas.microsoft.com/office/2006/documentManagement/types"/>
    <xsd:import namespace="http://schemas.microsoft.com/office/infopath/2007/PartnerControls"/>
    <xsd:element name="o6f1dd33322e4fee9f8472c70ee26897" ma:index="8" nillable="true" ma:taxonomy="true" ma:internalName="o6f1dd33322e4fee9f8472c70ee26897" ma:taxonomyFieldName="Document_x0020_Type" ma:displayName="Document Type" ma:default="" ma:fieldId="{86f1dd33-322e-4fee-9f84-72c70ee26897}" ma:taxonomyMulti="true" ma:sspId="8d0af180-1065-48e5-bc0d-526fac628292" ma:termSetId="a86422d8-cad4-4935-995f-47ef0cc840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721EE60-10E7-4DB1-BB80-6996D17B6FFB}" ma:internalName="TaxCatchAll" ma:showField="CatchAllData" ma:web="{69b26b8c-f972-4ab0-902e-3bf30c234b07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F721EE60-10E7-4DB1-BB80-6996D17B6FFB}" ma:internalName="TaxCatchAllLabel" ma:readOnly="true" ma:showField="CatchAllDataLabel" ma:web="{69b26b8c-f972-4ab0-902e-3bf30c234b07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2" nillable="true" ma:taxonomy="true" ma:internalName="TaxKeywordTaxHTField" ma:taxonomyFieldName="TaxKeyword" ma:displayName="Enterprise Keywords" ma:fieldId="{23f27201-bee3-471e-b2e7-b64fd8b7ca38}" ma:taxonomyMulti="true" ma:sspId="8d0af180-1065-48e5-bc0d-526fac62829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ef642806d26c426e8de7b48d57954fe9" ma:index="14" nillable="true" ma:taxonomy="true" ma:internalName="ef642806d26c426e8de7b48d57954fe9" ma:taxonomyFieldName="Roehampton_x0020_Team" ma:displayName="Roehampton Team" ma:default="" ma:fieldId="{ef642806-d26c-426e-8de7-b48d57954fe9}" ma:sspId="8d0af180-1065-48e5-bc0d-526fac628292" ma:termSetId="d1e35cad-1ad0-4857-8537-5b82f749682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347b3-fe5d-4b8e-9d9b-f3ef8f0aaa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d0af180-1065-48e5-bc0d-526fac6282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f642806d26c426e8de7b48d57954fe9 xmlns="75a28cf3-9262-494e-8e02-5092a5e3e3b0">
      <Terms xmlns="http://schemas.microsoft.com/office/infopath/2007/PartnerControls"/>
    </ef642806d26c426e8de7b48d57954fe9>
    <o6f1dd33322e4fee9f8472c70ee26897 xmlns="75a28cf3-9262-494e-8e02-5092a5e3e3b0">
      <Terms xmlns="http://schemas.microsoft.com/office/infopath/2007/PartnerControls"/>
    </o6f1dd33322e4fee9f8472c70ee26897>
    <TaxCatchAll xmlns="75a28cf3-9262-494e-8e02-5092a5e3e3b0" xsi:nil="true"/>
    <TaxKeywordTaxHTField xmlns="75a28cf3-9262-494e-8e02-5092a5e3e3b0">
      <Terms xmlns="http://schemas.microsoft.com/office/infopath/2007/PartnerControls"/>
    </TaxKeywordTaxHTField>
    <lcf76f155ced4ddcb4097134ff3c332f xmlns="3bc347b3-fe5d-4b8e-9d9b-f3ef8f0aaa5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975A6A-669B-4B4A-9A77-BA8BC66330B2}"/>
</file>

<file path=customXml/itemProps2.xml><?xml version="1.0" encoding="utf-8"?>
<ds:datastoreItem xmlns:ds="http://schemas.openxmlformats.org/officeDocument/2006/customXml" ds:itemID="{BBE56AEE-5B86-423B-9CB7-37A4ECB4AF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C2ABF8-FE63-4444-AF59-D444B9FEC28B}">
  <ds:schemaRefs>
    <ds:schemaRef ds:uri="0098c65b-3449-49df-a2e6-ba76706da448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c7cff3e-a8e3-4cd5-a871-44d496156f51"/>
    <ds:schemaRef ds:uri="http://purl.org/dc/terms/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778</Words>
  <Application>Microsoft Office PowerPoint</Application>
  <PresentationFormat>Widescreen</PresentationFormat>
  <Paragraphs>111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MT</vt:lpstr>
      <vt:lpstr>Times New Roman</vt:lpstr>
      <vt:lpstr>Verdana</vt:lpstr>
      <vt:lpstr>Office Theme</vt:lpstr>
      <vt:lpstr>Academic Representation Guide</vt:lpstr>
      <vt:lpstr>About The Students’ Union</vt:lpstr>
      <vt:lpstr>Full-time Sabbatical Officers</vt:lpstr>
      <vt:lpstr>Representation Team</vt:lpstr>
      <vt:lpstr>Academic Representation</vt:lpstr>
      <vt:lpstr>Academic Representation Roles</vt:lpstr>
      <vt:lpstr>Programme Reps</vt:lpstr>
      <vt:lpstr>School Reps</vt:lpstr>
      <vt:lpstr>Find Your School Rep</vt:lpstr>
      <vt:lpstr>Feedback</vt:lpstr>
      <vt:lpstr>Your Role as Staff</vt:lpstr>
      <vt:lpstr>Supporting Rep Recruitment</vt:lpstr>
      <vt:lpstr>Supporting Reps in their Roles</vt:lpstr>
      <vt:lpstr>Communication &amp; Resources Schools receive regular updates from the SU:</vt:lpstr>
      <vt:lpstr>Making student life better at Roehampton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Callum Mitchell</dc:creator>
  <cp:lastModifiedBy>Divanshi Sharma</cp:lastModifiedBy>
  <cp:revision>1</cp:revision>
  <dcterms:created xsi:type="dcterms:W3CDTF">2026-08-04T10:11:34Z</dcterms:created>
  <dcterms:modified xsi:type="dcterms:W3CDTF">2026-08-04T10:25:42Z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2025-09-12T00:00:00Z</vt:filetime>
  </property>
  <property fmtid="{D5CDD505-2E9C-101B-9397-08002B2CF9AE}" pid="4" name="Creator">
    <vt:lpwstr>Microsoft® PowerPoint® for Microsoft 365</vt:lpwstr>
  </property>
  <property fmtid="{D5CDD505-2E9C-101B-9397-08002B2CF9AE}" pid="5" name="LastSaved">
    <vt:filetime>2026-08-04T00:00:00Z</vt:filetime>
  </property>
  <property fmtid="{D5CDD505-2E9C-101B-9397-08002B2CF9AE}" pid="6" name="Producer">
    <vt:lpwstr>Microsoft® PowerPoint® for Microsoft 365</vt:lpwstr>
  </property>
  <property fmtid="{D5CDD505-2E9C-101B-9397-08002B2CF9AE}" pid="7" name="ContentTypeId">
    <vt:lpwstr>0x010100D70D85AEFA635D49A6E6BDF53EF4F954</vt:lpwstr>
  </property>
  <property fmtid="{D5CDD505-2E9C-101B-9397-08002B2CF9AE}" pid="8" name="Order">
    <vt:r8>7900</vt:r8>
  </property>
  <property fmtid="{D5CDD505-2E9C-101B-9397-08002B2CF9AE}" pid="9" name="SharedWithUsers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ComplianceAssetId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TaxKeyword">
    <vt:lpwstr/>
  </property>
  <property fmtid="{D5CDD505-2E9C-101B-9397-08002B2CF9AE}" pid="16" name="Roehampton_x0020_Team">
    <vt:lpwstr/>
  </property>
  <property fmtid="{D5CDD505-2E9C-101B-9397-08002B2CF9AE}" pid="17" name="Document_x0020_Type">
    <vt:lpwstr/>
  </property>
  <property fmtid="{D5CDD505-2E9C-101B-9397-08002B2CF9AE}" pid="18" name="Roehampton Team">
    <vt:lpwstr/>
  </property>
  <property fmtid="{D5CDD505-2E9C-101B-9397-08002B2CF9AE}" pid="19" name="Document Type">
    <vt:lpwstr/>
  </property>
</Properties>
</file>